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25"/>
  </p:notesMasterIdLst>
  <p:handoutMasterIdLst>
    <p:handoutMasterId r:id="rId26"/>
  </p:handoutMasterIdLst>
  <p:sldIdLst>
    <p:sldId id="256" r:id="rId5"/>
    <p:sldId id="269" r:id="rId6"/>
    <p:sldId id="259" r:id="rId7"/>
    <p:sldId id="261" r:id="rId8"/>
    <p:sldId id="270" r:id="rId9"/>
    <p:sldId id="271" r:id="rId10"/>
    <p:sldId id="272" r:id="rId11"/>
    <p:sldId id="273" r:id="rId12"/>
    <p:sldId id="274" r:id="rId13"/>
    <p:sldId id="275" r:id="rId14"/>
    <p:sldId id="278" r:id="rId15"/>
    <p:sldId id="281" r:id="rId16"/>
    <p:sldId id="279" r:id="rId17"/>
    <p:sldId id="280" r:id="rId18"/>
    <p:sldId id="282" r:id="rId19"/>
    <p:sldId id="283" r:id="rId20"/>
    <p:sldId id="292" r:id="rId21"/>
    <p:sldId id="294" r:id="rId22"/>
    <p:sldId id="296" r:id="rId23"/>
    <p:sldId id="2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7030A0"/>
    <a:srgbClr val="00B0F0"/>
    <a:srgbClr val="0070C0"/>
    <a:srgbClr val="37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7301" autoAdjust="0"/>
  </p:normalViewPr>
  <p:slideViewPr>
    <p:cSldViewPr snapToGrid="0" showGuides="1">
      <p:cViewPr varScale="1">
        <p:scale>
          <a:sx n="52" d="100"/>
          <a:sy n="52" d="100"/>
        </p:scale>
        <p:origin x="1458" y="36"/>
      </p:cViewPr>
      <p:guideLst>
        <p:guide orient="horz" pos="2160"/>
        <p:guide pos="3840"/>
      </p:guideLst>
    </p:cSldViewPr>
  </p:slideViewPr>
  <p:notesTextViewPr>
    <p:cViewPr>
      <p:scale>
        <a:sx n="1" d="1"/>
        <a:sy n="1" d="1"/>
      </p:scale>
      <p:origin x="0" y="0"/>
    </p:cViewPr>
  </p:notesTextViewPr>
  <p:sorterViewPr>
    <p:cViewPr>
      <p:scale>
        <a:sx n="114" d="100"/>
        <a:sy n="114" d="100"/>
      </p:scale>
      <p:origin x="0" y="-1476"/>
    </p:cViewPr>
  </p:sorterViewPr>
  <p:notesViewPr>
    <p:cSldViewPr snapToGrid="0" showGuides="1">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FC7BB6-243F-4198-8E8C-16686EDE967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58D7588-A610-4C2C-93A8-2E510BE7146E}">
      <dgm:prSet custT="1"/>
      <dgm:spPr/>
      <dgm:t>
        <a:bodyPr/>
        <a:lstStyle/>
        <a:p>
          <a:pPr>
            <a:lnSpc>
              <a:spcPct val="100000"/>
            </a:lnSpc>
          </a:pPr>
          <a:r>
            <a:rPr lang="en-US" sz="1800">
              <a:latin typeface="Cambria" panose="02040503050406030204" pitchFamily="18" charset="0"/>
              <a:ea typeface="Cambria" panose="02040503050406030204" pitchFamily="18" charset="0"/>
            </a:rPr>
            <a:t>Node.js là một mã nguồn được xây dựng dựa trên nền tảng </a:t>
          </a:r>
          <a:r>
            <a:rPr lang="en-US" sz="1800" b="1">
              <a:latin typeface="Cambria" panose="02040503050406030204" pitchFamily="18" charset="0"/>
              <a:ea typeface="Cambria" panose="02040503050406030204" pitchFamily="18" charset="0"/>
            </a:rPr>
            <a:t>Javascript V8 Engine</a:t>
          </a:r>
          <a:r>
            <a:rPr lang="en-US" sz="1800">
              <a:latin typeface="Cambria" panose="02040503050406030204" pitchFamily="18" charset="0"/>
              <a:ea typeface="Cambria" panose="02040503050406030204" pitchFamily="18" charset="0"/>
            </a:rPr>
            <a:t>, nó được sử dụng để xây dựng các ứng dụng web như các trang video clip, các forum và đặc biệt là trang mạng xã hội phạm vi hẹp.</a:t>
          </a:r>
          <a:br>
            <a:rPr lang="en-US" sz="1800">
              <a:latin typeface="Cambria" panose="02040503050406030204" pitchFamily="18" charset="0"/>
              <a:ea typeface="Cambria" panose="02040503050406030204" pitchFamily="18" charset="0"/>
            </a:rPr>
          </a:br>
          <a:endParaRPr lang="en-US" sz="1800">
            <a:latin typeface="Cambria" panose="02040503050406030204" pitchFamily="18" charset="0"/>
            <a:ea typeface="Cambria" panose="02040503050406030204" pitchFamily="18" charset="0"/>
          </a:endParaRPr>
        </a:p>
      </dgm:t>
    </dgm:pt>
    <dgm:pt modelId="{AD5BFA05-DB02-4171-A658-97A543D8231B}" type="parTrans" cxnId="{8F798CDF-7B03-4C22-BF88-6FD4BD069E94}">
      <dgm:prSet/>
      <dgm:spPr/>
      <dgm:t>
        <a:bodyPr/>
        <a:lstStyle/>
        <a:p>
          <a:endParaRPr lang="en-US"/>
        </a:p>
      </dgm:t>
    </dgm:pt>
    <dgm:pt modelId="{8094D20D-3A6A-44ED-A8DE-63D73DE6AAE7}" type="sibTrans" cxnId="{8F798CDF-7B03-4C22-BF88-6FD4BD069E94}">
      <dgm:prSet/>
      <dgm:spPr/>
      <dgm:t>
        <a:bodyPr/>
        <a:lstStyle/>
        <a:p>
          <a:endParaRPr lang="en-US"/>
        </a:p>
      </dgm:t>
    </dgm:pt>
    <dgm:pt modelId="{E87276B8-E5BD-4AE2-A887-859AC83140A8}">
      <dgm:prSet custT="1"/>
      <dgm:spPr/>
      <dgm:t>
        <a:bodyPr/>
        <a:lstStyle/>
        <a:p>
          <a:pPr>
            <a:lnSpc>
              <a:spcPct val="100000"/>
            </a:lnSpc>
          </a:pPr>
          <a:r>
            <a:rPr lang="en-US" sz="1800">
              <a:latin typeface="Cambria" panose="02040503050406030204" pitchFamily="18" charset="0"/>
              <a:ea typeface="Cambria" panose="02040503050406030204" pitchFamily="18" charset="0"/>
            </a:rPr>
            <a:t>Tốc độ xử lý các giao tiếp từ client tới server gần như đạt đến mức real-time nên việc lựa chọn sử dụng NodeJS để xây dựng website bán vé tàu với lượt truy cập cao là vô cùng hợp lý.</a:t>
          </a:r>
        </a:p>
      </dgm:t>
    </dgm:pt>
    <dgm:pt modelId="{F2BD05CF-F9E1-4417-A973-EFDCC63C35F1}" type="parTrans" cxnId="{7FAB7502-1FB5-4BF8-BA6D-3A3BEAD94EBD}">
      <dgm:prSet/>
      <dgm:spPr/>
      <dgm:t>
        <a:bodyPr/>
        <a:lstStyle/>
        <a:p>
          <a:endParaRPr lang="en-US"/>
        </a:p>
      </dgm:t>
    </dgm:pt>
    <dgm:pt modelId="{C3AA6467-DBDF-4C2A-B875-4EAB35F11917}" type="sibTrans" cxnId="{7FAB7502-1FB5-4BF8-BA6D-3A3BEAD94EBD}">
      <dgm:prSet/>
      <dgm:spPr/>
      <dgm:t>
        <a:bodyPr/>
        <a:lstStyle/>
        <a:p>
          <a:endParaRPr lang="en-US"/>
        </a:p>
      </dgm:t>
    </dgm:pt>
    <dgm:pt modelId="{A66B026F-16C0-4F0C-83E2-B03A83FF530B}" type="pres">
      <dgm:prSet presAssocID="{4CFC7BB6-243F-4198-8E8C-16686EDE9675}" presName="root" presStyleCnt="0">
        <dgm:presLayoutVars>
          <dgm:dir/>
          <dgm:resizeHandles val="exact"/>
        </dgm:presLayoutVars>
      </dgm:prSet>
      <dgm:spPr/>
    </dgm:pt>
    <dgm:pt modelId="{035DD72E-4B98-4B43-A17C-623FE2EB2517}" type="pres">
      <dgm:prSet presAssocID="{D58D7588-A610-4C2C-93A8-2E510BE7146E}" presName="compNode" presStyleCnt="0"/>
      <dgm:spPr/>
    </dgm:pt>
    <dgm:pt modelId="{D33A8F54-F844-4765-9C77-3518040CCE30}" type="pres">
      <dgm:prSet presAssocID="{D58D7588-A610-4C2C-93A8-2E510BE7146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inary outline"/>
        </a:ext>
      </dgm:extLst>
    </dgm:pt>
    <dgm:pt modelId="{D41EC8D5-616B-4ADF-B755-D5F1D6BF3AE1}" type="pres">
      <dgm:prSet presAssocID="{D58D7588-A610-4C2C-93A8-2E510BE7146E}" presName="spaceRect" presStyleCnt="0"/>
      <dgm:spPr/>
    </dgm:pt>
    <dgm:pt modelId="{B52CCD3D-AFA7-4D0B-9E82-16E9BC29528C}" type="pres">
      <dgm:prSet presAssocID="{D58D7588-A610-4C2C-93A8-2E510BE7146E}" presName="textRect" presStyleLbl="revTx" presStyleIdx="0" presStyleCnt="2" custScaleX="145013">
        <dgm:presLayoutVars>
          <dgm:chMax val="1"/>
          <dgm:chPref val="1"/>
        </dgm:presLayoutVars>
      </dgm:prSet>
      <dgm:spPr/>
    </dgm:pt>
    <dgm:pt modelId="{1D27BE42-28BE-4AB7-AB03-64E285115049}" type="pres">
      <dgm:prSet presAssocID="{8094D20D-3A6A-44ED-A8DE-63D73DE6AAE7}" presName="sibTrans" presStyleCnt="0"/>
      <dgm:spPr/>
    </dgm:pt>
    <dgm:pt modelId="{7FBDE11A-B932-4A7A-858F-340699B9571F}" type="pres">
      <dgm:prSet presAssocID="{E87276B8-E5BD-4AE2-A887-859AC83140A8}" presName="compNode" presStyleCnt="0"/>
      <dgm:spPr/>
    </dgm:pt>
    <dgm:pt modelId="{61685159-A1B2-4937-9B3E-ADE6A14044E0}" type="pres">
      <dgm:prSet presAssocID="{E87276B8-E5BD-4AE2-A887-859AC83140A8}"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rtificial Intelligence outline"/>
        </a:ext>
      </dgm:extLst>
    </dgm:pt>
    <dgm:pt modelId="{8562C814-DB1F-4DC9-988B-03549C70954A}" type="pres">
      <dgm:prSet presAssocID="{E87276B8-E5BD-4AE2-A887-859AC83140A8}" presName="spaceRect" presStyleCnt="0"/>
      <dgm:spPr/>
    </dgm:pt>
    <dgm:pt modelId="{D6C2D180-3EB6-45E4-A241-98D04109D514}" type="pres">
      <dgm:prSet presAssocID="{E87276B8-E5BD-4AE2-A887-859AC83140A8}" presName="textRect" presStyleLbl="revTx" presStyleIdx="1" presStyleCnt="2" custScaleX="140004">
        <dgm:presLayoutVars>
          <dgm:chMax val="1"/>
          <dgm:chPref val="1"/>
        </dgm:presLayoutVars>
      </dgm:prSet>
      <dgm:spPr/>
    </dgm:pt>
  </dgm:ptLst>
  <dgm:cxnLst>
    <dgm:cxn modelId="{B0A66E00-F846-419A-971B-59EFE2BC33F5}" type="presOf" srcId="{D58D7588-A610-4C2C-93A8-2E510BE7146E}" destId="{B52CCD3D-AFA7-4D0B-9E82-16E9BC29528C}" srcOrd="0" destOrd="0" presId="urn:microsoft.com/office/officeart/2018/2/layout/IconLabelList"/>
    <dgm:cxn modelId="{7FAB7502-1FB5-4BF8-BA6D-3A3BEAD94EBD}" srcId="{4CFC7BB6-243F-4198-8E8C-16686EDE9675}" destId="{E87276B8-E5BD-4AE2-A887-859AC83140A8}" srcOrd="1" destOrd="0" parTransId="{F2BD05CF-F9E1-4417-A973-EFDCC63C35F1}" sibTransId="{C3AA6467-DBDF-4C2A-B875-4EAB35F11917}"/>
    <dgm:cxn modelId="{E4A7E777-B207-4524-8DA1-95A0D01316AB}" type="presOf" srcId="{4CFC7BB6-243F-4198-8E8C-16686EDE9675}" destId="{A66B026F-16C0-4F0C-83E2-B03A83FF530B}" srcOrd="0" destOrd="0" presId="urn:microsoft.com/office/officeart/2018/2/layout/IconLabelList"/>
    <dgm:cxn modelId="{8F798CDF-7B03-4C22-BF88-6FD4BD069E94}" srcId="{4CFC7BB6-243F-4198-8E8C-16686EDE9675}" destId="{D58D7588-A610-4C2C-93A8-2E510BE7146E}" srcOrd="0" destOrd="0" parTransId="{AD5BFA05-DB02-4171-A658-97A543D8231B}" sibTransId="{8094D20D-3A6A-44ED-A8DE-63D73DE6AAE7}"/>
    <dgm:cxn modelId="{C5571CE2-1828-4187-9236-B9A2F2AF1142}" type="presOf" srcId="{E87276B8-E5BD-4AE2-A887-859AC83140A8}" destId="{D6C2D180-3EB6-45E4-A241-98D04109D514}" srcOrd="0" destOrd="0" presId="urn:microsoft.com/office/officeart/2018/2/layout/IconLabelList"/>
    <dgm:cxn modelId="{382B66AF-BA81-441B-9733-163B01D9B488}" type="presParOf" srcId="{A66B026F-16C0-4F0C-83E2-B03A83FF530B}" destId="{035DD72E-4B98-4B43-A17C-623FE2EB2517}" srcOrd="0" destOrd="0" presId="urn:microsoft.com/office/officeart/2018/2/layout/IconLabelList"/>
    <dgm:cxn modelId="{690E30DA-FCEA-41F0-85E7-2A696B512947}" type="presParOf" srcId="{035DD72E-4B98-4B43-A17C-623FE2EB2517}" destId="{D33A8F54-F844-4765-9C77-3518040CCE30}" srcOrd="0" destOrd="0" presId="urn:microsoft.com/office/officeart/2018/2/layout/IconLabelList"/>
    <dgm:cxn modelId="{59E21398-E8BE-44D8-8FA3-C59A359B30A2}" type="presParOf" srcId="{035DD72E-4B98-4B43-A17C-623FE2EB2517}" destId="{D41EC8D5-616B-4ADF-B755-D5F1D6BF3AE1}" srcOrd="1" destOrd="0" presId="urn:microsoft.com/office/officeart/2018/2/layout/IconLabelList"/>
    <dgm:cxn modelId="{033AABCC-5F4B-4AD9-BE34-38D50D5E5227}" type="presParOf" srcId="{035DD72E-4B98-4B43-A17C-623FE2EB2517}" destId="{B52CCD3D-AFA7-4D0B-9E82-16E9BC29528C}" srcOrd="2" destOrd="0" presId="urn:microsoft.com/office/officeart/2018/2/layout/IconLabelList"/>
    <dgm:cxn modelId="{ABE38922-2680-498D-8C00-1CE366874956}" type="presParOf" srcId="{A66B026F-16C0-4F0C-83E2-B03A83FF530B}" destId="{1D27BE42-28BE-4AB7-AB03-64E285115049}" srcOrd="1" destOrd="0" presId="urn:microsoft.com/office/officeart/2018/2/layout/IconLabelList"/>
    <dgm:cxn modelId="{C7FA7991-AA1C-4B89-A768-4A0BF6B3F21E}" type="presParOf" srcId="{A66B026F-16C0-4F0C-83E2-B03A83FF530B}" destId="{7FBDE11A-B932-4A7A-858F-340699B9571F}" srcOrd="2" destOrd="0" presId="urn:microsoft.com/office/officeart/2018/2/layout/IconLabelList"/>
    <dgm:cxn modelId="{816DE5A5-769F-4CD9-B39A-FBB13EB2510B}" type="presParOf" srcId="{7FBDE11A-B932-4A7A-858F-340699B9571F}" destId="{61685159-A1B2-4937-9B3E-ADE6A14044E0}" srcOrd="0" destOrd="0" presId="urn:microsoft.com/office/officeart/2018/2/layout/IconLabelList"/>
    <dgm:cxn modelId="{87686C4E-E165-42F7-B2A2-8ABB74BBFEE6}" type="presParOf" srcId="{7FBDE11A-B932-4A7A-858F-340699B9571F}" destId="{8562C814-DB1F-4DC9-988B-03549C70954A}" srcOrd="1" destOrd="0" presId="urn:microsoft.com/office/officeart/2018/2/layout/IconLabelList"/>
    <dgm:cxn modelId="{66827308-733B-4392-A7BE-A7F68882ADF3}" type="presParOf" srcId="{7FBDE11A-B932-4A7A-858F-340699B9571F}" destId="{D6C2D180-3EB6-45E4-A241-98D04109D514}"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A8F54-F844-4765-9C77-3518040CCE30}">
      <dsp:nvSpPr>
        <dsp:cNvPr id="0" name=""/>
        <dsp:cNvSpPr/>
      </dsp:nvSpPr>
      <dsp:spPr>
        <a:xfrm>
          <a:off x="1117740" y="1267238"/>
          <a:ext cx="987187" cy="9871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2CCD3D-AFA7-4D0B-9E82-16E9BC29528C}">
      <dsp:nvSpPr>
        <dsp:cNvPr id="0" name=""/>
        <dsp:cNvSpPr/>
      </dsp:nvSpPr>
      <dsp:spPr>
        <a:xfrm>
          <a:off x="20723" y="2680470"/>
          <a:ext cx="3181222" cy="1426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Cambria" panose="02040503050406030204" pitchFamily="18" charset="0"/>
              <a:ea typeface="Cambria" panose="02040503050406030204" pitchFamily="18" charset="0"/>
            </a:rPr>
            <a:t>Node.js là một mã nguồn được xây dựng dựa trên nền tảng </a:t>
          </a:r>
          <a:r>
            <a:rPr lang="en-US" sz="1800" b="1" kern="1200">
              <a:latin typeface="Cambria" panose="02040503050406030204" pitchFamily="18" charset="0"/>
              <a:ea typeface="Cambria" panose="02040503050406030204" pitchFamily="18" charset="0"/>
            </a:rPr>
            <a:t>Javascript V8 Engine</a:t>
          </a:r>
          <a:r>
            <a:rPr lang="en-US" sz="1800" kern="1200">
              <a:latin typeface="Cambria" panose="02040503050406030204" pitchFamily="18" charset="0"/>
              <a:ea typeface="Cambria" panose="02040503050406030204" pitchFamily="18" charset="0"/>
            </a:rPr>
            <a:t>, nó được sử dụng để xây dựng các ứng dụng web như các trang video clip, các forum và đặc biệt là trang mạng xã hội phạm vi hẹp.</a:t>
          </a:r>
          <a:br>
            <a:rPr lang="en-US" sz="1800" kern="1200">
              <a:latin typeface="Cambria" panose="02040503050406030204" pitchFamily="18" charset="0"/>
              <a:ea typeface="Cambria" panose="02040503050406030204" pitchFamily="18" charset="0"/>
            </a:rPr>
          </a:br>
          <a:endParaRPr lang="en-US" sz="1800" kern="1200">
            <a:latin typeface="Cambria" panose="02040503050406030204" pitchFamily="18" charset="0"/>
            <a:ea typeface="Cambria" panose="02040503050406030204" pitchFamily="18" charset="0"/>
          </a:endParaRPr>
        </a:p>
      </dsp:txBody>
      <dsp:txXfrm>
        <a:off x="20723" y="2680470"/>
        <a:ext cx="3181222" cy="1426395"/>
      </dsp:txXfrm>
    </dsp:sp>
    <dsp:sp modelId="{61685159-A1B2-4937-9B3E-ADE6A14044E0}">
      <dsp:nvSpPr>
        <dsp:cNvPr id="0" name=""/>
        <dsp:cNvSpPr/>
      </dsp:nvSpPr>
      <dsp:spPr>
        <a:xfrm>
          <a:off x="4627927" y="1267238"/>
          <a:ext cx="987187" cy="9871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C2D180-3EB6-45E4-A241-98D04109D514}">
      <dsp:nvSpPr>
        <dsp:cNvPr id="0" name=""/>
        <dsp:cNvSpPr/>
      </dsp:nvSpPr>
      <dsp:spPr>
        <a:xfrm>
          <a:off x="3585852" y="2680470"/>
          <a:ext cx="3071337" cy="1426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Cambria" panose="02040503050406030204" pitchFamily="18" charset="0"/>
              <a:ea typeface="Cambria" panose="02040503050406030204" pitchFamily="18" charset="0"/>
            </a:rPr>
            <a:t>Tốc độ xử lý các giao tiếp từ client tới server gần như đạt đến mức real-time nên việc lựa chọn sử dụng NodeJS để xây dựng website bán vé tàu với lượt truy cập cao là vô cùng hợp lý.</a:t>
          </a:r>
        </a:p>
      </dsp:txBody>
      <dsp:txXfrm>
        <a:off x="3585852" y="2680470"/>
        <a:ext cx="3071337" cy="142639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FA8042-29A1-4486-A765-755269840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8D8449A-A734-4B2E-9806-61303F24B6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49263-8DF9-4907-970E-1CFD040DC73A}" type="datetimeFigureOut">
              <a:rPr lang="en-US" smtClean="0"/>
              <a:t>26-Dec-20</a:t>
            </a:fld>
            <a:endParaRPr lang="en-US" dirty="0"/>
          </a:p>
        </p:txBody>
      </p:sp>
      <p:sp>
        <p:nvSpPr>
          <p:cNvPr id="4" name="Footer Placeholder 3">
            <a:extLst>
              <a:ext uri="{FF2B5EF4-FFF2-40B4-BE49-F238E27FC236}">
                <a16:creationId xmlns:a16="http://schemas.microsoft.com/office/drawing/2014/main" id="{F6605C2A-990C-4531-8CBF-BC3BEC0AF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7358FE-F7D5-4C85-B0FD-2394F7F877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AE485-B3C6-4830-BBC8-C6E008BDD690}" type="slidenum">
              <a:rPr lang="en-US" smtClean="0"/>
              <a:t>‹#›</a:t>
            </a:fld>
            <a:endParaRPr lang="en-US" dirty="0"/>
          </a:p>
        </p:txBody>
      </p:sp>
    </p:spTree>
    <p:extLst>
      <p:ext uri="{BB962C8B-B14F-4D97-AF65-F5344CB8AC3E}">
        <p14:creationId xmlns:p14="http://schemas.microsoft.com/office/powerpoint/2010/main" val="4121628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0B412-7BFF-46C7-AB5E-DE35F66C9933}" type="datetimeFigureOut">
              <a:rPr lang="en-US" noProof="0" smtClean="0"/>
              <a:t>26-Dec-20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ACE04-E13C-4837-B6DD-B388E7CAA05E}" type="slidenum">
              <a:rPr lang="en-US" noProof="0" smtClean="0"/>
              <a:t>‹#›</a:t>
            </a:fld>
            <a:endParaRPr lang="en-US" noProof="0" dirty="0"/>
          </a:p>
        </p:txBody>
      </p:sp>
    </p:spTree>
    <p:extLst>
      <p:ext uri="{BB962C8B-B14F-4D97-AF65-F5344CB8AC3E}">
        <p14:creationId xmlns:p14="http://schemas.microsoft.com/office/powerpoint/2010/main" val="185044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1</a:t>
            </a:fld>
            <a:endParaRPr lang="en-US"/>
          </a:p>
        </p:txBody>
      </p:sp>
    </p:spTree>
    <p:extLst>
      <p:ext uri="{BB962C8B-B14F-4D97-AF65-F5344CB8AC3E}">
        <p14:creationId xmlns:p14="http://schemas.microsoft.com/office/powerpoint/2010/main" val="369923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10</a:t>
            </a:fld>
            <a:endParaRPr lang="en-US" noProof="0" dirty="0"/>
          </a:p>
        </p:txBody>
      </p:sp>
    </p:spTree>
    <p:extLst>
      <p:ext uri="{BB962C8B-B14F-4D97-AF65-F5344CB8AC3E}">
        <p14:creationId xmlns:p14="http://schemas.microsoft.com/office/powerpoint/2010/main" val="65713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11</a:t>
            </a:fld>
            <a:endParaRPr lang="en-US" noProof="0" dirty="0"/>
          </a:p>
        </p:txBody>
      </p:sp>
    </p:spTree>
    <p:extLst>
      <p:ext uri="{BB962C8B-B14F-4D97-AF65-F5344CB8AC3E}">
        <p14:creationId xmlns:p14="http://schemas.microsoft.com/office/powerpoint/2010/main" val="234055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12</a:t>
            </a:fld>
            <a:endParaRPr lang="en-US" noProof="0" dirty="0"/>
          </a:p>
        </p:txBody>
      </p:sp>
    </p:spTree>
    <p:extLst>
      <p:ext uri="{BB962C8B-B14F-4D97-AF65-F5344CB8AC3E}">
        <p14:creationId xmlns:p14="http://schemas.microsoft.com/office/powerpoint/2010/main" val="1649280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13</a:t>
            </a:fld>
            <a:endParaRPr lang="en-US" noProof="0" dirty="0"/>
          </a:p>
        </p:txBody>
      </p:sp>
    </p:spTree>
    <p:extLst>
      <p:ext uri="{BB962C8B-B14F-4D97-AF65-F5344CB8AC3E}">
        <p14:creationId xmlns:p14="http://schemas.microsoft.com/office/powerpoint/2010/main" val="785610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14</a:t>
            </a:fld>
            <a:endParaRPr lang="en-US" noProof="0" dirty="0"/>
          </a:p>
        </p:txBody>
      </p:sp>
    </p:spTree>
    <p:extLst>
      <p:ext uri="{BB962C8B-B14F-4D97-AF65-F5344CB8AC3E}">
        <p14:creationId xmlns:p14="http://schemas.microsoft.com/office/powerpoint/2010/main" val="1045134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15</a:t>
            </a:fld>
            <a:endParaRPr lang="en-US" noProof="0" dirty="0"/>
          </a:p>
        </p:txBody>
      </p:sp>
    </p:spTree>
    <p:extLst>
      <p:ext uri="{BB962C8B-B14F-4D97-AF65-F5344CB8AC3E}">
        <p14:creationId xmlns:p14="http://schemas.microsoft.com/office/powerpoint/2010/main" val="105976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16</a:t>
            </a:fld>
            <a:endParaRPr lang="en-US" noProof="0" dirty="0"/>
          </a:p>
        </p:txBody>
      </p:sp>
    </p:spTree>
    <p:extLst>
      <p:ext uri="{BB962C8B-B14F-4D97-AF65-F5344CB8AC3E}">
        <p14:creationId xmlns:p14="http://schemas.microsoft.com/office/powerpoint/2010/main" val="2519976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17</a:t>
            </a:fld>
            <a:endParaRPr lang="en-US" noProof="0" dirty="0"/>
          </a:p>
        </p:txBody>
      </p:sp>
    </p:spTree>
    <p:extLst>
      <p:ext uri="{BB962C8B-B14F-4D97-AF65-F5344CB8AC3E}">
        <p14:creationId xmlns:p14="http://schemas.microsoft.com/office/powerpoint/2010/main" val="1064677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18</a:t>
            </a:fld>
            <a:endParaRPr lang="en-US" noProof="0" dirty="0"/>
          </a:p>
        </p:txBody>
      </p:sp>
    </p:spTree>
    <p:extLst>
      <p:ext uri="{BB962C8B-B14F-4D97-AF65-F5344CB8AC3E}">
        <p14:creationId xmlns:p14="http://schemas.microsoft.com/office/powerpoint/2010/main" val="4240943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19</a:t>
            </a:fld>
            <a:endParaRPr lang="en-US" noProof="0" dirty="0"/>
          </a:p>
        </p:txBody>
      </p:sp>
    </p:spTree>
    <p:extLst>
      <p:ext uri="{BB962C8B-B14F-4D97-AF65-F5344CB8AC3E}">
        <p14:creationId xmlns:p14="http://schemas.microsoft.com/office/powerpoint/2010/main" val="390438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2</a:t>
            </a:fld>
            <a:endParaRPr lang="en-US"/>
          </a:p>
        </p:txBody>
      </p:sp>
    </p:spTree>
    <p:extLst>
      <p:ext uri="{BB962C8B-B14F-4D97-AF65-F5344CB8AC3E}">
        <p14:creationId xmlns:p14="http://schemas.microsoft.com/office/powerpoint/2010/main" val="361240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20</a:t>
            </a:fld>
            <a:endParaRPr lang="en-US" noProof="0" dirty="0"/>
          </a:p>
        </p:txBody>
      </p:sp>
    </p:spTree>
    <p:extLst>
      <p:ext uri="{BB962C8B-B14F-4D97-AF65-F5344CB8AC3E}">
        <p14:creationId xmlns:p14="http://schemas.microsoft.com/office/powerpoint/2010/main" val="2453689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3</a:t>
            </a:fld>
            <a:endParaRPr lang="en-US"/>
          </a:p>
        </p:txBody>
      </p:sp>
    </p:spTree>
    <p:extLst>
      <p:ext uri="{BB962C8B-B14F-4D97-AF65-F5344CB8AC3E}">
        <p14:creationId xmlns:p14="http://schemas.microsoft.com/office/powerpoint/2010/main" val="3465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br>
              <a:rPr lang="en-US" sz="1200">
                <a:solidFill>
                  <a:srgbClr val="000000"/>
                </a:solidFill>
                <a:effectLst/>
                <a:latin typeface="Cambria" panose="02040503050406030204" pitchFamily="18" charset="0"/>
                <a:ea typeface="Cambria" panose="02040503050406030204" pitchFamily="18" charset="0"/>
              </a:rPr>
            </a:br>
            <a:r>
              <a:rPr lang="en-US" sz="1200">
                <a:solidFill>
                  <a:srgbClr val="000000"/>
                </a:solidFill>
                <a:effectLst/>
                <a:latin typeface="Cambria" panose="02040503050406030204" pitchFamily="18" charset="0"/>
                <a:ea typeface="Cambria" panose="02040503050406030204" pitchFamily="18" charset="0"/>
              </a:rPr>
              <a:t>Website bán vé tàu online được tạo ra nhằm đáp ứng một mục đích duy nhất là tạo sự tự do và nhanh chóng cho hành khách muốn mua vé.</a:t>
            </a:r>
            <a:br>
              <a:rPr lang="en-US" sz="1200">
                <a:solidFill>
                  <a:srgbClr val="000000"/>
                </a:solidFill>
                <a:effectLst/>
                <a:latin typeface="Times New Roman" panose="02020603050405020304" pitchFamily="18" charset="0"/>
                <a:ea typeface="Times New Roman" panose="02020603050405020304" pitchFamily="18" charset="0"/>
              </a:rPr>
            </a:br>
            <a:endParaRPr lang="en-US" sz="1200">
              <a:latin typeface="Cambria" panose="02040503050406030204" pitchFamily="18" charset="0"/>
              <a:ea typeface="Cambria" panose="02040503050406030204" pitchFamily="18" charset="0"/>
            </a:endParaRPr>
          </a:p>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4</a:t>
            </a:fld>
            <a:endParaRPr lang="en-US"/>
          </a:p>
        </p:txBody>
      </p:sp>
    </p:spTree>
    <p:extLst>
      <p:ext uri="{BB962C8B-B14F-4D97-AF65-F5344CB8AC3E}">
        <p14:creationId xmlns:p14="http://schemas.microsoft.com/office/powerpoint/2010/main" val="1859640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5</a:t>
            </a:fld>
            <a:endParaRPr lang="en-US" noProof="0" dirty="0"/>
          </a:p>
        </p:txBody>
      </p:sp>
    </p:spTree>
    <p:extLst>
      <p:ext uri="{BB962C8B-B14F-4D97-AF65-F5344CB8AC3E}">
        <p14:creationId xmlns:p14="http://schemas.microsoft.com/office/powerpoint/2010/main" val="1668357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lnSpc>
                <a:spcPct val="150000"/>
              </a:lnSpc>
              <a:spcBef>
                <a:spcPts val="600"/>
              </a:spcBef>
              <a:buFont typeface="Wingdings" panose="05000000000000000000" pitchFamily="2" charset="2"/>
              <a:buChar char=""/>
            </a:pPr>
            <a:r>
              <a:rPr lang="en-US" sz="1300" b="1">
                <a:solidFill>
                  <a:srgbClr val="000000"/>
                </a:solidFill>
                <a:effectLst/>
                <a:latin typeface="Times New Roman" panose="02020603050405020304" pitchFamily="18" charset="0"/>
                <a:ea typeface="Times New Roman" panose="02020603050405020304" pitchFamily="18" charset="0"/>
              </a:rPr>
              <a:t>Vì sao nên dùng VueJS</a:t>
            </a:r>
            <a:r>
              <a:rPr lang="en-US" sz="1300">
                <a:solidFill>
                  <a:srgbClr val="000000"/>
                </a:solidFill>
                <a:effectLst/>
                <a:latin typeface="Times New Roman" panose="02020603050405020304" pitchFamily="18" charset="0"/>
                <a:ea typeface="Times New Roman" panose="02020603050405020304" pitchFamily="18" charset="0"/>
              </a:rPr>
              <a:t>:</a:t>
            </a:r>
            <a:endParaRPr lang="en-US" sz="1300">
              <a:effectLst/>
              <a:latin typeface="Times New Roman" panose="02020603050405020304" pitchFamily="18" charset="0"/>
              <a:ea typeface="Times New Roman" panose="02020603050405020304" pitchFamily="18" charset="0"/>
            </a:endParaRPr>
          </a:p>
          <a:p>
            <a:pPr marL="1257300" lvl="2" indent="-342900" algn="l">
              <a:lnSpc>
                <a:spcPct val="150000"/>
              </a:lnSpc>
              <a:buFont typeface="+mj-lt"/>
              <a:buAutoNum type="arabicParenR"/>
            </a:pPr>
            <a:r>
              <a:rPr lang="en-US" sz="1300" b="1">
                <a:solidFill>
                  <a:srgbClr val="000000"/>
                </a:solidFill>
                <a:effectLst/>
                <a:latin typeface="Times New Roman" panose="02020603050405020304" pitchFamily="18" charset="0"/>
                <a:ea typeface="Times New Roman" panose="02020603050405020304" pitchFamily="18" charset="0"/>
              </a:rPr>
              <a:t>Gần gũi</a:t>
            </a:r>
            <a:r>
              <a:rPr lang="en-US" sz="1300">
                <a:solidFill>
                  <a:srgbClr val="000000"/>
                </a:solidFill>
                <a:effectLst/>
                <a:latin typeface="Times New Roman" panose="02020603050405020304" pitchFamily="18" charset="0"/>
                <a:ea typeface="Times New Roman" panose="02020603050405020304" pitchFamily="18" charset="0"/>
              </a:rPr>
              <a:t>: đối với lập trình viên đã có kiến thức về HTML, CSS, JavaScript sẽ dễ dàng tiếp cận với VueJS.</a:t>
            </a:r>
          </a:p>
          <a:p>
            <a:pPr marL="1257300" lvl="2" indent="-342900" algn="l">
              <a:lnSpc>
                <a:spcPct val="150000"/>
              </a:lnSpc>
              <a:buFont typeface="+mj-lt"/>
              <a:buAutoNum type="arabicParenR"/>
            </a:pPr>
            <a:endParaRPr lang="en-US" sz="1300">
              <a:effectLst/>
              <a:latin typeface="Times New Roman" panose="02020603050405020304" pitchFamily="18" charset="0"/>
              <a:ea typeface="Times New Roman" panose="02020603050405020304" pitchFamily="18" charset="0"/>
            </a:endParaRPr>
          </a:p>
          <a:p>
            <a:pPr marL="1257300" lvl="2" indent="-342900" algn="l">
              <a:lnSpc>
                <a:spcPct val="150000"/>
              </a:lnSpc>
              <a:buFont typeface="+mj-lt"/>
              <a:buAutoNum type="arabicParenR"/>
            </a:pPr>
            <a:r>
              <a:rPr lang="en-US" sz="1300" b="1">
                <a:solidFill>
                  <a:srgbClr val="000000"/>
                </a:solidFill>
                <a:effectLst/>
                <a:latin typeface="Times New Roman" panose="02020603050405020304" pitchFamily="18" charset="0"/>
                <a:ea typeface="Times New Roman" panose="02020603050405020304" pitchFamily="18" charset="0"/>
              </a:rPr>
              <a:t>Đa năng</a:t>
            </a:r>
            <a:r>
              <a:rPr lang="en-US" sz="1300">
                <a:solidFill>
                  <a:srgbClr val="000000"/>
                </a:solidFill>
                <a:effectLst/>
                <a:latin typeface="Times New Roman" panose="02020603050405020304" pitchFamily="18" charset="0"/>
                <a:ea typeface="Times New Roman" panose="02020603050405020304" pitchFamily="18" charset="0"/>
              </a:rPr>
              <a:t>: VueJS sở hữu một hệ sinh thái linh hoạt từ cơ bản đến nâng cao, từ một thư viện đơn giản đến một framework với đầy đủ các tính năng.</a:t>
            </a:r>
          </a:p>
          <a:p>
            <a:pPr marL="1257300" lvl="2" indent="-342900" algn="l">
              <a:lnSpc>
                <a:spcPct val="150000"/>
              </a:lnSpc>
              <a:buFont typeface="+mj-lt"/>
              <a:buAutoNum type="arabicParenR"/>
            </a:pPr>
            <a:endParaRPr lang="en-US" sz="1300">
              <a:effectLst/>
              <a:latin typeface="Times New Roman" panose="02020603050405020304" pitchFamily="18" charset="0"/>
              <a:ea typeface="Times New Roman" panose="02020603050405020304" pitchFamily="18" charset="0"/>
            </a:endParaRPr>
          </a:p>
          <a:p>
            <a:pPr marL="1257300" lvl="2" indent="-342900" algn="l">
              <a:lnSpc>
                <a:spcPct val="150000"/>
              </a:lnSpc>
              <a:buFont typeface="+mj-lt"/>
              <a:buAutoNum type="arabicParenR"/>
            </a:pPr>
            <a:r>
              <a:rPr lang="en-US" sz="1300" b="1">
                <a:solidFill>
                  <a:srgbClr val="000000"/>
                </a:solidFill>
                <a:effectLst/>
                <a:latin typeface="Times New Roman" panose="02020603050405020304" pitchFamily="18" charset="0"/>
                <a:ea typeface="Times New Roman" panose="02020603050405020304" pitchFamily="18" charset="0"/>
              </a:rPr>
              <a:t>Mạnh mẽ</a:t>
            </a:r>
            <a:r>
              <a:rPr lang="en-US" sz="1300">
                <a:solidFill>
                  <a:srgbClr val="000000"/>
                </a:solidFill>
                <a:effectLst/>
                <a:latin typeface="Times New Roman" panose="02020603050405020304" pitchFamily="18" charset="0"/>
                <a:ea typeface="Times New Roman" panose="02020603050405020304" pitchFamily="18" charset="0"/>
              </a:rPr>
              <a:t>: dung lượng yêu cầu cực thấp, xử lý cực nhanh với Virtual DOM cũng như là dễ dàng tối ưu.</a:t>
            </a:r>
          </a:p>
          <a:p>
            <a:pPr marL="1257300" lvl="2" indent="-342900" algn="l">
              <a:lnSpc>
                <a:spcPct val="150000"/>
              </a:lnSpc>
              <a:buFont typeface="+mj-lt"/>
              <a:buAutoNum type="arabicParenR"/>
            </a:pPr>
            <a:endParaRPr lang="en-US" sz="1300">
              <a:effectLst/>
              <a:latin typeface="Times New Roman" panose="02020603050405020304" pitchFamily="18" charset="0"/>
              <a:ea typeface="Times New Roman" panose="02020603050405020304" pitchFamily="18" charset="0"/>
            </a:endParaRPr>
          </a:p>
          <a:p>
            <a:pPr marL="1257300" lvl="2" indent="-342900" algn="l">
              <a:lnSpc>
                <a:spcPct val="150000"/>
              </a:lnSpc>
              <a:buFont typeface="+mj-lt"/>
              <a:buAutoNum type="arabicParenR"/>
            </a:pPr>
            <a:r>
              <a:rPr lang="en-US" sz="1300" b="1">
                <a:solidFill>
                  <a:srgbClr val="000000"/>
                </a:solidFill>
                <a:effectLst/>
                <a:latin typeface="Times New Roman" panose="02020603050405020304" pitchFamily="18" charset="0"/>
                <a:ea typeface="Times New Roman" panose="02020603050405020304" pitchFamily="18" charset="0"/>
              </a:rPr>
              <a:t>Nhỏ gọn: </a:t>
            </a:r>
            <a:r>
              <a:rPr lang="en-US" sz="1300">
                <a:solidFill>
                  <a:srgbClr val="000000"/>
                </a:solidFill>
                <a:effectLst/>
                <a:latin typeface="Times New Roman" panose="02020603050405020304" pitchFamily="18" charset="0"/>
                <a:ea typeface="Times New Roman" panose="02020603050405020304" pitchFamily="18" charset="0"/>
              </a:rPr>
              <a:t>Vue.js</a:t>
            </a:r>
            <a:r>
              <a:rPr lang="en-US" sz="1300" b="1">
                <a:solidFill>
                  <a:srgbClr val="000000"/>
                </a:solidFill>
                <a:effectLst/>
                <a:latin typeface="Times New Roman" panose="02020603050405020304" pitchFamily="18" charset="0"/>
                <a:ea typeface="Times New Roman" panose="02020603050405020304" pitchFamily="18" charset="0"/>
              </a:rPr>
              <a:t> </a:t>
            </a:r>
            <a:r>
              <a:rPr lang="en-US" sz="1300">
                <a:solidFill>
                  <a:srgbClr val="000000"/>
                </a:solidFill>
                <a:effectLst/>
                <a:latin typeface="Times New Roman" panose="02020603050405020304" pitchFamily="18" charset="0"/>
                <a:ea typeface="Times New Roman" panose="02020603050405020304" pitchFamily="18" charset="0"/>
              </a:rPr>
              <a:t>có kích thước nhỏ gọn. Kích thước của framework này là 18-21KB và người dùng không mất thời gian tải xuống và sử dụng nó. Điều này không có nghĩa là nó có tốc độ thấp vì kích thước nhỏ. Thay vào đó, nó đánh bại tất cả các framework cồng kềnh như React.</a:t>
            </a:r>
          </a:p>
          <a:p>
            <a:pPr marL="1257300" lvl="2" indent="-342900" algn="l">
              <a:lnSpc>
                <a:spcPct val="150000"/>
              </a:lnSpc>
              <a:buFont typeface="+mj-lt"/>
              <a:buAutoNum type="arabicParenR"/>
            </a:pPr>
            <a:endParaRPr lang="en-US" sz="1300">
              <a:effectLst/>
              <a:latin typeface="Times New Roman" panose="02020603050405020304" pitchFamily="18" charset="0"/>
              <a:ea typeface="Times New Roman" panose="02020603050405020304" pitchFamily="18" charset="0"/>
            </a:endParaRPr>
          </a:p>
          <a:p>
            <a:pPr marL="1257300" lvl="2" indent="-342900" algn="l">
              <a:lnSpc>
                <a:spcPct val="150000"/>
              </a:lnSpc>
              <a:buFont typeface="+mj-lt"/>
              <a:buAutoNum type="arabicParenR"/>
            </a:pPr>
            <a:r>
              <a:rPr lang="en-US" sz="1300" b="1">
                <a:solidFill>
                  <a:srgbClr val="000000"/>
                </a:solidFill>
                <a:effectLst/>
                <a:latin typeface="Times New Roman" panose="02020603050405020304" pitchFamily="18" charset="0"/>
                <a:ea typeface="Times New Roman" panose="02020603050405020304" pitchFamily="18" charset="0"/>
              </a:rPr>
              <a:t>Dễ phát triển: </a:t>
            </a:r>
            <a:r>
              <a:rPr lang="en-US" sz="1300">
                <a:solidFill>
                  <a:srgbClr val="000000"/>
                </a:solidFill>
                <a:effectLst/>
                <a:latin typeface="Times New Roman" panose="02020603050405020304" pitchFamily="18" charset="0"/>
                <a:ea typeface="Times New Roman" panose="02020603050405020304" pitchFamily="18" charset="0"/>
              </a:rPr>
              <a:t>Trong trường hợp có bất kỳ sự cố nào, người dùng có thể dễ dàng theo dõi các khối có lỗi. Tất cả điều này là do cấu trúc đơn giản của nó.</a:t>
            </a:r>
            <a:endParaRPr lang="en-US" sz="13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6</a:t>
            </a:fld>
            <a:endParaRPr lang="en-US" noProof="0" dirty="0"/>
          </a:p>
        </p:txBody>
      </p:sp>
    </p:spTree>
    <p:extLst>
      <p:ext uri="{BB962C8B-B14F-4D97-AF65-F5344CB8AC3E}">
        <p14:creationId xmlns:p14="http://schemas.microsoft.com/office/powerpoint/2010/main" val="227329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lnSpc>
                <a:spcPct val="150000"/>
              </a:lnSpc>
              <a:spcBef>
                <a:spcPts val="600"/>
              </a:spcBef>
              <a:buFont typeface="Wingdings" panose="05000000000000000000" pitchFamily="2" charset="2"/>
              <a:buChar char=""/>
            </a:pPr>
            <a:r>
              <a:rPr lang="en-US" sz="1300">
                <a:solidFill>
                  <a:srgbClr val="000000"/>
                </a:solidFill>
                <a:effectLst/>
                <a:latin typeface="Times New Roman" panose="02020603050405020304" pitchFamily="18" charset="0"/>
                <a:ea typeface="Times New Roman" panose="02020603050405020304" pitchFamily="18" charset="0"/>
              </a:rPr>
              <a:t>Vì sao nên dùng</a:t>
            </a:r>
            <a:r>
              <a:rPr lang="en-US" sz="1300" b="1">
                <a:solidFill>
                  <a:srgbClr val="000000"/>
                </a:solidFill>
                <a:effectLst/>
                <a:latin typeface="Times New Roman" panose="02020603050405020304" pitchFamily="18" charset="0"/>
                <a:ea typeface="Times New Roman" panose="02020603050405020304" pitchFamily="18" charset="0"/>
              </a:rPr>
              <a:t> EJS</a:t>
            </a:r>
            <a:endParaRPr lang="en-US" sz="1300">
              <a:effectLst/>
              <a:latin typeface="Times New Roman" panose="02020603050405020304" pitchFamily="18" charset="0"/>
              <a:ea typeface="Times New Roman" panose="02020603050405020304" pitchFamily="18" charset="0"/>
            </a:endParaRPr>
          </a:p>
          <a:p>
            <a:pPr marL="1143000" lvl="2" indent="-228600" algn="l">
              <a:lnSpc>
                <a:spcPct val="150000"/>
              </a:lnSpc>
              <a:buFont typeface="+mj-lt"/>
              <a:buAutoNum type="arabicParenR"/>
            </a:pPr>
            <a:r>
              <a:rPr lang="en-US" sz="1300">
                <a:solidFill>
                  <a:srgbClr val="000000"/>
                </a:solidFill>
                <a:effectLst/>
                <a:latin typeface="Times New Roman" panose="02020603050405020304" pitchFamily="18" charset="0"/>
                <a:ea typeface="Times New Roman" panose="02020603050405020304" pitchFamily="18" charset="0"/>
              </a:rPr>
              <a:t>Sử dụng ngôn ngữ thuần JavaScript nên nó giúp cho những lập trình viên có kiến thức về JavaScript dễ tiếp cận hơn.</a:t>
            </a:r>
          </a:p>
          <a:p>
            <a:pPr marL="1143000" lvl="2" indent="-228600" algn="l">
              <a:lnSpc>
                <a:spcPct val="150000"/>
              </a:lnSpc>
              <a:buFont typeface="+mj-lt"/>
              <a:buAutoNum type="arabicParenR"/>
            </a:pPr>
            <a:endParaRPr lang="en-US" sz="1300">
              <a:effectLst/>
              <a:latin typeface="Times New Roman" panose="02020603050405020304" pitchFamily="18" charset="0"/>
              <a:ea typeface="Times New Roman" panose="02020603050405020304" pitchFamily="18" charset="0"/>
            </a:endParaRPr>
          </a:p>
          <a:p>
            <a:pPr marL="1143000" lvl="2" indent="-228600" algn="l">
              <a:lnSpc>
                <a:spcPct val="150000"/>
              </a:lnSpc>
              <a:buFont typeface="+mj-lt"/>
              <a:buAutoNum type="arabicParenR"/>
            </a:pPr>
            <a:r>
              <a:rPr lang="en-US" sz="1300">
                <a:solidFill>
                  <a:srgbClr val="000000"/>
                </a:solidFill>
                <a:effectLst/>
                <a:latin typeface="Times New Roman" panose="02020603050405020304" pitchFamily="18" charset="0"/>
                <a:ea typeface="Times New Roman" panose="02020603050405020304" pitchFamily="18" charset="0"/>
              </a:rPr>
              <a:t>Cú pháp đơn giản là một thế mạnh của EJS, điều này khiến cho người mới dễ tiếp cận hơn, rút ngắn thời gian phát triển ứng dụng.</a:t>
            </a:r>
          </a:p>
          <a:p>
            <a:pPr marL="1143000" lvl="2" indent="-228600" algn="l">
              <a:lnSpc>
                <a:spcPct val="150000"/>
              </a:lnSpc>
              <a:buFont typeface="+mj-lt"/>
              <a:buAutoNum type="arabicParenR"/>
            </a:pPr>
            <a:endParaRPr lang="en-US" sz="1300">
              <a:effectLst/>
              <a:latin typeface="Times New Roman" panose="02020603050405020304" pitchFamily="18" charset="0"/>
              <a:ea typeface="Times New Roman" panose="02020603050405020304" pitchFamily="18" charset="0"/>
            </a:endParaRPr>
          </a:p>
          <a:p>
            <a:pPr marL="1143000" lvl="2" indent="-228600" algn="l">
              <a:lnSpc>
                <a:spcPct val="150000"/>
              </a:lnSpc>
              <a:buFont typeface="+mj-lt"/>
              <a:buAutoNum type="arabicParenR"/>
            </a:pPr>
            <a:r>
              <a:rPr lang="en-US" sz="1300">
                <a:solidFill>
                  <a:srgbClr val="000000"/>
                </a:solidFill>
                <a:effectLst/>
                <a:latin typeface="Times New Roman" panose="02020603050405020304" pitchFamily="18" charset="0"/>
                <a:ea typeface="Times New Roman" panose="02020603050405020304" pitchFamily="18" charset="0"/>
              </a:rPr>
              <a:t>Thời gian thực thi ngắn nhờ vào việc lưu trữ các hàm JavaScript trung gian.</a:t>
            </a:r>
          </a:p>
          <a:p>
            <a:pPr marL="1143000" lvl="2" indent="-228600" algn="l">
              <a:lnSpc>
                <a:spcPct val="150000"/>
              </a:lnSpc>
              <a:buFont typeface="+mj-lt"/>
              <a:buAutoNum type="arabicParenR"/>
            </a:pPr>
            <a:endParaRPr lang="en-US" sz="1300">
              <a:effectLst/>
              <a:latin typeface="Times New Roman" panose="02020603050405020304" pitchFamily="18" charset="0"/>
              <a:ea typeface="Times New Roman" panose="02020603050405020304" pitchFamily="18" charset="0"/>
            </a:endParaRPr>
          </a:p>
          <a:p>
            <a:pPr marL="1143000" lvl="2" indent="-228600" algn="l">
              <a:lnSpc>
                <a:spcPct val="150000"/>
              </a:lnSpc>
              <a:buFont typeface="+mj-lt"/>
              <a:buAutoNum type="arabicParenR"/>
            </a:pPr>
            <a:r>
              <a:rPr lang="en-US" sz="1300">
                <a:solidFill>
                  <a:srgbClr val="000000"/>
                </a:solidFill>
                <a:effectLst/>
                <a:latin typeface="Times New Roman" panose="02020603050405020304" pitchFamily="18" charset="0"/>
                <a:ea typeface="Times New Roman" panose="02020603050405020304" pitchFamily="18" charset="0"/>
              </a:rPr>
              <a:t>EJS có một cơ chế xử lý lỗi thực sự thông minh được tích hợp ngay trong nó. Nó chỉ ra cho bạn số dòng mà trên đó đã xảy ra lỗi để bạn không phải xem toàn bộ tệp mẫu làm lãng phí thời gian của bạn trong việc tìm kiếm lỗi</a:t>
            </a:r>
            <a:endParaRPr lang="en-US" sz="13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7</a:t>
            </a:fld>
            <a:endParaRPr lang="en-US" noProof="0" dirty="0"/>
          </a:p>
        </p:txBody>
      </p:sp>
    </p:spTree>
    <p:extLst>
      <p:ext uri="{BB962C8B-B14F-4D97-AF65-F5344CB8AC3E}">
        <p14:creationId xmlns:p14="http://schemas.microsoft.com/office/powerpoint/2010/main" val="786661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lnSpc>
                <a:spcPct val="150000"/>
              </a:lnSpc>
              <a:spcBef>
                <a:spcPts val="600"/>
              </a:spcBef>
              <a:buFont typeface="Wingdings" panose="05000000000000000000" pitchFamily="2" charset="2"/>
              <a:buChar char=""/>
            </a:pPr>
            <a:r>
              <a:rPr lang="en-US" sz="1300" kern="1600">
                <a:solidFill>
                  <a:srgbClr val="000000"/>
                </a:solidFill>
                <a:effectLst/>
                <a:latin typeface="Times New Roman" panose="02020603050405020304" pitchFamily="18" charset="0"/>
                <a:ea typeface="Times New Roman" panose="02020603050405020304" pitchFamily="18" charset="0"/>
              </a:rPr>
              <a:t>Vì sao nên chọn</a:t>
            </a:r>
            <a:r>
              <a:rPr lang="en-US" sz="1300" b="1" kern="1600">
                <a:solidFill>
                  <a:srgbClr val="000000"/>
                </a:solidFill>
                <a:effectLst/>
                <a:latin typeface="Times New Roman" panose="02020603050405020304" pitchFamily="18" charset="0"/>
                <a:ea typeface="Times New Roman" panose="02020603050405020304" pitchFamily="18" charset="0"/>
              </a:rPr>
              <a:t> SQL Server:</a:t>
            </a:r>
          </a:p>
          <a:p>
            <a:pPr marL="742950" lvl="1" indent="-285750" algn="l">
              <a:lnSpc>
                <a:spcPct val="150000"/>
              </a:lnSpc>
              <a:spcBef>
                <a:spcPts val="600"/>
              </a:spcBef>
              <a:buFont typeface="Wingdings" panose="05000000000000000000" pitchFamily="2" charset="2"/>
              <a:buChar char=""/>
            </a:pPr>
            <a:endParaRPr lang="en-US" sz="1300">
              <a:effectLst/>
              <a:latin typeface="Times New Roman" panose="02020603050405020304" pitchFamily="18" charset="0"/>
              <a:ea typeface="Times New Roman" panose="02020603050405020304" pitchFamily="18" charset="0"/>
            </a:endParaRPr>
          </a:p>
          <a:p>
            <a:pPr marL="1143000" lvl="2" indent="-228600" algn="l">
              <a:lnSpc>
                <a:spcPct val="150000"/>
              </a:lnSpc>
              <a:buFont typeface="+mj-lt"/>
              <a:buAutoNum type="arabicParenR"/>
            </a:pPr>
            <a:r>
              <a:rPr lang="en-US" sz="1300">
                <a:solidFill>
                  <a:srgbClr val="000000"/>
                </a:solidFill>
                <a:effectLst/>
                <a:latin typeface="Times New Roman" panose="02020603050405020304" pitchFamily="18" charset="0"/>
                <a:ea typeface="Times New Roman" panose="02020603050405020304" pitchFamily="18" charset="0"/>
              </a:rPr>
              <a:t>Các truy vấn SQL đơn giản có thể được sử dụng để lấy một lượng lớn dữ liệu từ cơ sở dữ liệu rất nhanh chóng và hiệu quả.</a:t>
            </a:r>
          </a:p>
          <a:p>
            <a:pPr marL="1143000" lvl="2" indent="-228600" algn="l">
              <a:lnSpc>
                <a:spcPct val="150000"/>
              </a:lnSpc>
              <a:buFont typeface="+mj-lt"/>
              <a:buAutoNum type="arabicParenR"/>
            </a:pPr>
            <a:endParaRPr lang="en-US" sz="1300">
              <a:effectLst/>
              <a:latin typeface="Times New Roman" panose="02020603050405020304" pitchFamily="18" charset="0"/>
              <a:ea typeface="Times New Roman" panose="02020603050405020304" pitchFamily="18" charset="0"/>
            </a:endParaRPr>
          </a:p>
          <a:p>
            <a:pPr marL="1143000" lvl="2" indent="-228600" algn="l">
              <a:lnSpc>
                <a:spcPct val="150000"/>
              </a:lnSpc>
              <a:buFont typeface="+mj-lt"/>
              <a:buAutoNum type="arabicParenR"/>
            </a:pPr>
            <a:r>
              <a:rPr lang="en-US" sz="1300">
                <a:solidFill>
                  <a:srgbClr val="000000"/>
                </a:solidFill>
                <a:effectLst/>
                <a:latin typeface="Times New Roman" panose="02020603050405020304" pitchFamily="18" charset="0"/>
                <a:ea typeface="Times New Roman" panose="02020603050405020304" pitchFamily="18" charset="0"/>
              </a:rPr>
              <a:t>SQL rất dễ học và hầu hết mọi DBMS đều hỗ trợ SQL.</a:t>
            </a:r>
          </a:p>
          <a:p>
            <a:pPr marL="1143000" lvl="2" indent="-228600" algn="l">
              <a:lnSpc>
                <a:spcPct val="150000"/>
              </a:lnSpc>
              <a:buFont typeface="+mj-lt"/>
              <a:buAutoNum type="arabicParenR"/>
            </a:pPr>
            <a:endParaRPr lang="en-US" sz="1300">
              <a:effectLst/>
              <a:latin typeface="Times New Roman" panose="02020603050405020304" pitchFamily="18" charset="0"/>
              <a:ea typeface="Times New Roman" panose="02020603050405020304" pitchFamily="18" charset="0"/>
            </a:endParaRPr>
          </a:p>
          <a:p>
            <a:pPr marL="1143000" lvl="2" indent="-228600" algn="l">
              <a:lnSpc>
                <a:spcPct val="150000"/>
              </a:lnSpc>
              <a:buFont typeface="+mj-lt"/>
              <a:buAutoNum type="arabicParenR"/>
            </a:pPr>
            <a:r>
              <a:rPr lang="en-US" sz="1300">
                <a:solidFill>
                  <a:srgbClr val="000000"/>
                </a:solidFill>
                <a:effectLst/>
                <a:latin typeface="Times New Roman" panose="02020603050405020304" pitchFamily="18" charset="0"/>
                <a:ea typeface="Times New Roman" panose="02020603050405020304" pitchFamily="18" charset="0"/>
              </a:rPr>
              <a:t>Việc quản lý cơ sở dữ liệu bằng SQL sẽ dễ dàng hơn vì không cần phải viết nhiều mã.</a:t>
            </a:r>
            <a:endParaRPr lang="en-US" sz="13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8</a:t>
            </a:fld>
            <a:endParaRPr lang="en-US" noProof="0" dirty="0"/>
          </a:p>
        </p:txBody>
      </p:sp>
    </p:spTree>
    <p:extLst>
      <p:ext uri="{BB962C8B-B14F-4D97-AF65-F5344CB8AC3E}">
        <p14:creationId xmlns:p14="http://schemas.microsoft.com/office/powerpoint/2010/main" val="2475070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9</a:t>
            </a:fld>
            <a:endParaRPr lang="en-US" noProof="0" dirty="0"/>
          </a:p>
        </p:txBody>
      </p:sp>
    </p:spTree>
    <p:extLst>
      <p:ext uri="{BB962C8B-B14F-4D97-AF65-F5344CB8AC3E}">
        <p14:creationId xmlns:p14="http://schemas.microsoft.com/office/powerpoint/2010/main" val="684564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1307-D8C9-485A-8EF7-EC1CF3122A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75D525-B33E-4287-88D0-ECDA94A538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46B12A-E8DB-4567-A3FC-D06CE66700DB}"/>
              </a:ext>
            </a:extLst>
          </p:cNvPr>
          <p:cNvSpPr>
            <a:spLocks noGrp="1"/>
          </p:cNvSpPr>
          <p:nvPr>
            <p:ph type="dt" sz="half" idx="10"/>
          </p:nvPr>
        </p:nvSpPr>
        <p:spPr/>
        <p:txBody>
          <a:bodyPr/>
          <a:lstStyle/>
          <a:p>
            <a:fld id="{C1F93407-1483-4B80-86DE-DAE1D4D89093}" type="datetimeFigureOut">
              <a:rPr lang="en-US" noProof="0" smtClean="0"/>
              <a:t>26-Dec-20</a:t>
            </a:fld>
            <a:endParaRPr lang="en-US" noProof="0" dirty="0"/>
          </a:p>
        </p:txBody>
      </p:sp>
      <p:sp>
        <p:nvSpPr>
          <p:cNvPr id="5" name="Footer Placeholder 4">
            <a:extLst>
              <a:ext uri="{FF2B5EF4-FFF2-40B4-BE49-F238E27FC236}">
                <a16:creationId xmlns:a16="http://schemas.microsoft.com/office/drawing/2014/main" id="{FB8B5DE4-4877-47E8-9250-6ADF6B8A1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9013A-E55F-48A8-A3C8-3D4191119C45}"/>
              </a:ext>
            </a:extLst>
          </p:cNvPr>
          <p:cNvSpPr>
            <a:spLocks noGrp="1"/>
          </p:cNvSpPr>
          <p:nvPr>
            <p:ph type="sldNum" sz="quarter" idx="12"/>
          </p:nvPr>
        </p:nvSpPr>
        <p:spPr/>
        <p:txBody>
          <a:bodyPr/>
          <a:lstStyle/>
          <a:p>
            <a:fld id="{3CF46D24-9E9F-4109-858E-83DD8D8A3D44}" type="slidenum">
              <a:rPr lang="en-US" smtClean="0"/>
              <a:t>‹#›</a:t>
            </a:fld>
            <a:endParaRPr lang="en-US"/>
          </a:p>
        </p:txBody>
      </p:sp>
      <p:cxnSp>
        <p:nvCxnSpPr>
          <p:cNvPr id="7" name="Straight Connector 6">
            <a:extLst>
              <a:ext uri="{FF2B5EF4-FFF2-40B4-BE49-F238E27FC236}">
                <a16:creationId xmlns:a16="http://schemas.microsoft.com/office/drawing/2014/main" id="{22F7C781-2DD1-4703-AB75-ED3DA14B54C2}"/>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A74CE90-1829-4F46-826B-87CA6F51079F}"/>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F8727F67-1353-4687-9B74-313A5526A81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62BDB83D-8627-45AE-A569-C6A0948F6A02}"/>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A43A26DF-A9C9-4120-93C5-B69AA703127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CDA644E5-9EC2-4081-BB9D-003F5EFAB82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Oval 12">
            <a:extLst>
              <a:ext uri="{FF2B5EF4-FFF2-40B4-BE49-F238E27FC236}">
                <a16:creationId xmlns:a16="http://schemas.microsoft.com/office/drawing/2014/main" id="{BAA96E54-F825-4044-832F-AFFC6E4118D0}"/>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DE4A147C-DF9E-4D2D-922A-9B5270D3CC7D}"/>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D113680B-C1F1-47A9-92C5-C21B73404026}"/>
              </a:ext>
            </a:extLst>
          </p:cNvPr>
          <p:cNvSpPr/>
          <p:nvPr userDrawn="1"/>
        </p:nvSpPr>
        <p:spPr>
          <a:xfrm>
            <a:off x="0" y="0"/>
            <a:ext cx="442436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99417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76A8B-AFFA-44A0-A554-FB3E0916B3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221408-5332-4A73-96E8-FB3832DB6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1C5AE-0FF2-44A9-9489-9EE9355EE725}"/>
              </a:ext>
            </a:extLst>
          </p:cNvPr>
          <p:cNvSpPr>
            <a:spLocks noGrp="1"/>
          </p:cNvSpPr>
          <p:nvPr>
            <p:ph type="dt" sz="half" idx="10"/>
          </p:nvPr>
        </p:nvSpPr>
        <p:spPr/>
        <p:txBody>
          <a:bodyPr/>
          <a:lstStyle/>
          <a:p>
            <a:fld id="{4D5763C4-D290-45FD-BC19-93D17D7944FD}" type="datetimeFigureOut">
              <a:rPr lang="en-US" smtClean="0"/>
              <a:t>26-Dec-20</a:t>
            </a:fld>
            <a:endParaRPr lang="en-US"/>
          </a:p>
        </p:txBody>
      </p:sp>
      <p:sp>
        <p:nvSpPr>
          <p:cNvPr id="5" name="Footer Placeholder 4">
            <a:extLst>
              <a:ext uri="{FF2B5EF4-FFF2-40B4-BE49-F238E27FC236}">
                <a16:creationId xmlns:a16="http://schemas.microsoft.com/office/drawing/2014/main" id="{99EB37B4-58E5-41E6-899C-6E33E71B63B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45F2390-7380-4B09-B03B-B3DA9228303A}"/>
              </a:ext>
            </a:extLst>
          </p:cNvPr>
          <p:cNvSpPr>
            <a:spLocks noGrp="1"/>
          </p:cNvSpPr>
          <p:nvPr>
            <p:ph type="sldNum" sz="quarter" idx="12"/>
          </p:nvPr>
        </p:nvSpPr>
        <p:spPr/>
        <p:txBody>
          <a:bodyPr/>
          <a:lstStyle/>
          <a:p>
            <a:fld id="{48BB047D-A6CD-43AB-96F0-683C726B586B}" type="slidenum">
              <a:rPr lang="en-US" noProof="0" smtClean="0"/>
              <a:pPr/>
              <a:t>‹#›</a:t>
            </a:fld>
            <a:endParaRPr lang="en-US" noProof="0" dirty="0"/>
          </a:p>
        </p:txBody>
      </p:sp>
    </p:spTree>
    <p:extLst>
      <p:ext uri="{BB962C8B-B14F-4D97-AF65-F5344CB8AC3E}">
        <p14:creationId xmlns:p14="http://schemas.microsoft.com/office/powerpoint/2010/main" val="156926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56F1F9-ADE9-4BB8-8277-08069AB0C8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EB7AC2-8681-4AA2-A217-4AACFF111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3629B-1782-4049-9152-C72E4105BB4C}"/>
              </a:ext>
            </a:extLst>
          </p:cNvPr>
          <p:cNvSpPr>
            <a:spLocks noGrp="1"/>
          </p:cNvSpPr>
          <p:nvPr>
            <p:ph type="dt" sz="half" idx="10"/>
          </p:nvPr>
        </p:nvSpPr>
        <p:spPr/>
        <p:txBody>
          <a:bodyPr/>
          <a:lstStyle/>
          <a:p>
            <a:fld id="{4D5763C4-D290-45FD-BC19-93D17D7944FD}" type="datetimeFigureOut">
              <a:rPr lang="en-US" smtClean="0"/>
              <a:t>26-Dec-20</a:t>
            </a:fld>
            <a:endParaRPr lang="en-US"/>
          </a:p>
        </p:txBody>
      </p:sp>
      <p:sp>
        <p:nvSpPr>
          <p:cNvPr id="5" name="Footer Placeholder 4">
            <a:extLst>
              <a:ext uri="{FF2B5EF4-FFF2-40B4-BE49-F238E27FC236}">
                <a16:creationId xmlns:a16="http://schemas.microsoft.com/office/drawing/2014/main" id="{753673D2-323B-451B-BF8E-6277589BA840}"/>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87C8A2DA-E0BD-4E47-9205-091CC7FC67EA}"/>
              </a:ext>
            </a:extLst>
          </p:cNvPr>
          <p:cNvSpPr>
            <a:spLocks noGrp="1"/>
          </p:cNvSpPr>
          <p:nvPr>
            <p:ph type="sldNum" sz="quarter" idx="12"/>
          </p:nvPr>
        </p:nvSpPr>
        <p:spPr/>
        <p:txBody>
          <a:bodyPr/>
          <a:lstStyle/>
          <a:p>
            <a:fld id="{48BB047D-A6CD-43AB-96F0-683C726B586B}" type="slidenum">
              <a:rPr lang="en-US" noProof="0" smtClean="0"/>
              <a:pPr/>
              <a:t>‹#›</a:t>
            </a:fld>
            <a:endParaRPr lang="en-US" noProof="0" dirty="0"/>
          </a:p>
        </p:txBody>
      </p:sp>
    </p:spTree>
    <p:extLst>
      <p:ext uri="{BB962C8B-B14F-4D97-AF65-F5344CB8AC3E}">
        <p14:creationId xmlns:p14="http://schemas.microsoft.com/office/powerpoint/2010/main" val="3312927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alf Image Vertical Purpl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5316488" y="0"/>
            <a:ext cx="6875511" cy="6858000"/>
          </a:xfrm>
          <a:solidFill>
            <a:schemeClr val="bg1">
              <a:lumMod val="85000"/>
            </a:schemeClr>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4" name="Rectangle 3">
            <a:extLst>
              <a:ext uri="{FF2B5EF4-FFF2-40B4-BE49-F238E27FC236}">
                <a16:creationId xmlns:a16="http://schemas.microsoft.com/office/drawing/2014/main" id="{9536DA47-61AF-4CF1-8DF3-3721934D13E3}"/>
              </a:ext>
            </a:extLst>
          </p:cNvPr>
          <p:cNvSpPr/>
          <p:nvPr userDrawn="1"/>
        </p:nvSpPr>
        <p:spPr>
          <a:xfrm>
            <a:off x="0" y="0"/>
            <a:ext cx="5316488"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056FD760-FBDC-4410-A039-469F7931D3A3}"/>
              </a:ext>
            </a:extLst>
          </p:cNvPr>
          <p:cNvSpPr/>
          <p:nvPr userDrawn="1"/>
        </p:nvSpPr>
        <p:spPr>
          <a:xfrm>
            <a:off x="831850" y="1723292"/>
            <a:ext cx="5307246" cy="3745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384651" y="1087907"/>
            <a:ext cx="4468698" cy="1444275"/>
          </a:xfrm>
        </p:spPr>
        <p:txBody>
          <a:bodyPr vert="horz" lIns="91440" tIns="792000" rIns="91440" bIns="45720" rtlCol="0" anchor="t">
            <a:noAutofit/>
          </a:bodyPr>
          <a:lstStyle>
            <a:lvl1pPr algn="l">
              <a:defRPr lang="en-IN" sz="3600" b="1" cap="all" baseline="0">
                <a:solidFill>
                  <a:schemeClr val="bg1"/>
                </a:solidFill>
              </a:defRPr>
            </a:lvl1pPr>
          </a:lstStyle>
          <a:p>
            <a:pPr lvl="0"/>
            <a:r>
              <a:rPr lang="en-US" noProof="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368711" y="2552611"/>
            <a:ext cx="4097778" cy="1992819"/>
          </a:xfrm>
        </p:spPr>
        <p:txBody>
          <a:bodyPr vert="horz" lIns="91440" tIns="45720" rIns="91440" bIns="45720" rtlCol="0">
            <a:noAutofit/>
          </a:bodyPr>
          <a:lstStyle>
            <a:lvl1pPr marL="0" indent="0" algn="l">
              <a:lnSpc>
                <a:spcPct val="100000"/>
              </a:lnSpc>
              <a:buNone/>
              <a:defRPr lang="en-US" sz="1800" b="0" cap="none" baseline="0" dirty="0" smtClean="0">
                <a:solidFill>
                  <a:schemeClr val="bg1"/>
                </a:solidFill>
              </a:defRPr>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454991" y="1620451"/>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3" name="Group 12">
            <a:extLst>
              <a:ext uri="{FF2B5EF4-FFF2-40B4-BE49-F238E27FC236}">
                <a16:creationId xmlns:a16="http://schemas.microsoft.com/office/drawing/2014/main" id="{C5F2EA84-5150-479B-86D5-F4BAE1263488}"/>
              </a:ext>
            </a:extLst>
          </p:cNvPr>
          <p:cNvGrpSpPr/>
          <p:nvPr userDrawn="1"/>
        </p:nvGrpSpPr>
        <p:grpSpPr>
          <a:xfrm flipH="1">
            <a:off x="1130928" y="4803540"/>
            <a:ext cx="3616779" cy="3522776"/>
            <a:chOff x="2555621" y="3917613"/>
            <a:chExt cx="3616779" cy="3522776"/>
          </a:xfrm>
        </p:grpSpPr>
        <p:sp>
          <p:nvSpPr>
            <p:cNvPr id="15" name="Oval 14">
              <a:extLst>
                <a:ext uri="{FF2B5EF4-FFF2-40B4-BE49-F238E27FC236}">
                  <a16:creationId xmlns:a16="http://schemas.microsoft.com/office/drawing/2014/main" id="{C0699C4B-8D8E-47E2-A0C5-D71C25ABAC72}"/>
                </a:ext>
              </a:extLst>
            </p:cNvPr>
            <p:cNvSpPr/>
            <p:nvPr userDrawn="1"/>
          </p:nvSpPr>
          <p:spPr>
            <a:xfrm>
              <a:off x="2874028" y="4142017"/>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2F607AB9-31A7-4B79-9AFE-0DFDB792E20C}"/>
                </a:ext>
              </a:extLst>
            </p:cNvPr>
            <p:cNvSpPr/>
            <p:nvPr userDrawn="1"/>
          </p:nvSpPr>
          <p:spPr>
            <a:xfrm>
              <a:off x="2555621" y="3917613"/>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75658812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363416" y="1046163"/>
            <a:ext cx="5445369" cy="1114784"/>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363416" y="2506662"/>
            <a:ext cx="5445370" cy="3454523"/>
          </a:xfrm>
        </p:spPr>
        <p:txBody>
          <a:bodyPr lIns="0" tIns="0" rIns="0" bIns="0">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5919755" y="1"/>
            <a:ext cx="3430408" cy="4091942"/>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24055"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36341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1804745"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Picture Placeholder 9">
            <a:extLst>
              <a:ext uri="{FF2B5EF4-FFF2-40B4-BE49-F238E27FC236}">
                <a16:creationId xmlns:a16="http://schemas.microsoft.com/office/drawing/2014/main" id="{63A2A33D-4D91-454D-A35B-6DA97069EC3F}"/>
              </a:ext>
            </a:extLst>
          </p:cNvPr>
          <p:cNvSpPr>
            <a:spLocks noGrp="1"/>
          </p:cNvSpPr>
          <p:nvPr>
            <p:ph type="pic" sz="quarter" idx="16"/>
          </p:nvPr>
        </p:nvSpPr>
        <p:spPr>
          <a:xfrm>
            <a:off x="9542186" y="555157"/>
            <a:ext cx="2649814" cy="4298197"/>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
        <p:nvSpPr>
          <p:cNvPr id="21" name="Picture Placeholder 9">
            <a:extLst>
              <a:ext uri="{FF2B5EF4-FFF2-40B4-BE49-F238E27FC236}">
                <a16:creationId xmlns:a16="http://schemas.microsoft.com/office/drawing/2014/main" id="{7EC67FB7-777C-473E-95B8-585AA8E66406}"/>
              </a:ext>
            </a:extLst>
          </p:cNvPr>
          <p:cNvSpPr>
            <a:spLocks noGrp="1"/>
          </p:cNvSpPr>
          <p:nvPr>
            <p:ph type="pic" sz="quarter" idx="17"/>
          </p:nvPr>
        </p:nvSpPr>
        <p:spPr>
          <a:xfrm>
            <a:off x="5919754" y="4289110"/>
            <a:ext cx="3430407" cy="1672075"/>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1726452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26-Dec-20</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noProof="0"/>
              <a:t>Click icon to add picture</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9945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26-Dec-20</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25F8A1A8-E078-4836-ABD1-CD4E75BBF58F}"/>
              </a:ext>
            </a:extLst>
          </p:cNvPr>
          <p:cNvSpPr/>
          <p:nvPr userDrawn="1"/>
        </p:nvSpPr>
        <p:spPr>
          <a:xfrm>
            <a:off x="0" y="0"/>
            <a:ext cx="442436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61775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55704E-D515-4774-90C6-5F887DDAE55E}"/>
              </a:ext>
            </a:extLst>
          </p:cNvPr>
          <p:cNvSpPr/>
          <p:nvPr userDrawn="1"/>
        </p:nvSpPr>
        <p:spPr>
          <a:xfrm>
            <a:off x="469044" y="1"/>
            <a:ext cx="5210176" cy="5961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4878778-0299-471F-A4C9-D0C1E82ED8D2}"/>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a:lstStyle>
            <a:lvl1pPr>
              <a:defRPr lang="en-US" sz="3600" b="1" kern="1200" cap="all" baseline="0" smtClean="0">
                <a:solidFill>
                  <a:schemeClr val="bg1"/>
                </a:solidFill>
                <a:latin typeface="+mj-lt"/>
                <a:ea typeface="+mj-ea"/>
                <a:cs typeface="+mj-cs"/>
              </a:defRPr>
            </a:lvl1pPr>
          </a:lstStyle>
          <a:p>
            <a:r>
              <a:rPr lang="en-US" noProof="0"/>
              <a:t>Click to edit Master title style</a:t>
            </a:r>
          </a:p>
        </p:txBody>
      </p:sp>
      <p:sp>
        <p:nvSpPr>
          <p:cNvPr id="24" name="Text Placeholder 2">
            <a:extLst>
              <a:ext uri="{FF2B5EF4-FFF2-40B4-BE49-F238E27FC236}">
                <a16:creationId xmlns:a16="http://schemas.microsoft.com/office/drawing/2014/main" id="{E3405997-7AE2-4C6E-8A7D-735F58A49D12}"/>
              </a:ext>
            </a:extLst>
          </p:cNvPr>
          <p:cNvSpPr>
            <a:spLocks noGrp="1"/>
          </p:cNvSpPr>
          <p:nvPr>
            <p:ph type="body" idx="1" hasCustomPrompt="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a:lnSpc>
                <a:spcPct val="100000"/>
              </a:lnSpc>
              <a:buNone/>
            </a:pPr>
            <a:r>
              <a:rPr lang="en-US" noProof="0"/>
              <a:t>Edit Master text styles</a:t>
            </a:r>
          </a:p>
        </p:txBody>
      </p:sp>
    </p:spTree>
    <p:extLst>
      <p:ext uri="{BB962C8B-B14F-4D97-AF65-F5344CB8AC3E}">
        <p14:creationId xmlns:p14="http://schemas.microsoft.com/office/powerpoint/2010/main" val="293153372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Text Placeholder 2">
            <a:extLst>
              <a:ext uri="{FF2B5EF4-FFF2-40B4-BE49-F238E27FC236}">
                <a16:creationId xmlns:a16="http://schemas.microsoft.com/office/drawing/2014/main" id="{BE814D66-F00F-0D44-AD03-889FEE787EB6}"/>
              </a:ext>
            </a:extLst>
          </p:cNvPr>
          <p:cNvSpPr>
            <a:spLocks noGrp="1"/>
          </p:cNvSpPr>
          <p:nvPr>
            <p:ph idx="1" hasCustomPrompt="1"/>
          </p:nvPr>
        </p:nvSpPr>
        <p:spPr>
          <a:xfrm>
            <a:off x="363416" y="1825625"/>
            <a:ext cx="11465168"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a:extLst>
              <a:ext uri="{FF2B5EF4-FFF2-40B4-BE49-F238E27FC236}">
                <a16:creationId xmlns:a16="http://schemas.microsoft.com/office/drawing/2014/main" id="{FF9B990C-5D9C-4A90-AC73-5889BC9F755C}"/>
              </a:ext>
            </a:extLst>
          </p:cNvPr>
          <p:cNvSpPr>
            <a:spLocks noGrp="1"/>
          </p:cNvSpPr>
          <p:nvPr>
            <p:ph type="title" hasCustomPrompt="1"/>
          </p:nvPr>
        </p:nvSpPr>
        <p:spPr/>
        <p:txBody>
          <a:bodyPr/>
          <a:lstStyle/>
          <a:p>
            <a:r>
              <a:rPr lang="en-US" noProof="0"/>
              <a:t>CLICK TO EDIT MASTER TITLE STYLE</a:t>
            </a:r>
          </a:p>
        </p:txBody>
      </p:sp>
      <p:sp>
        <p:nvSpPr>
          <p:cNvPr id="16" name="Oval 15">
            <a:extLst>
              <a:ext uri="{FF2B5EF4-FFF2-40B4-BE49-F238E27FC236}">
                <a16:creationId xmlns:a16="http://schemas.microsoft.com/office/drawing/2014/main" id="{44C85E5F-5B5E-48CC-8469-0263621D91FF}"/>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7EE4E300-6C8E-4262-BE1D-587C7B70E7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2897028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Content Placeholder 3">
            <a:extLst>
              <a:ext uri="{FF2B5EF4-FFF2-40B4-BE49-F238E27FC236}">
                <a16:creationId xmlns:a16="http://schemas.microsoft.com/office/drawing/2014/main" id="{6E22FA8C-3243-4716-A6BD-F37D6058FB43}"/>
              </a:ext>
            </a:extLst>
          </p:cNvPr>
          <p:cNvSpPr>
            <a:spLocks noGrp="1"/>
          </p:cNvSpPr>
          <p:nvPr>
            <p:ph sz="half" idx="2" hasCustomPrompt="1"/>
          </p:nvPr>
        </p:nvSpPr>
        <p:spPr>
          <a:xfrm>
            <a:off x="6347381"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8ABE3FD8-339C-4F75-876F-8347ADE67E94}"/>
              </a:ext>
            </a:extLst>
          </p:cNvPr>
          <p:cNvSpPr>
            <a:spLocks noGrp="1"/>
          </p:cNvSpPr>
          <p:nvPr>
            <p:ph sz="half" idx="1" hasCustomPrompt="1"/>
          </p:nvPr>
        </p:nvSpPr>
        <p:spPr>
          <a:xfrm>
            <a:off x="363416"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Oval 24">
            <a:extLst>
              <a:ext uri="{FF2B5EF4-FFF2-40B4-BE49-F238E27FC236}">
                <a16:creationId xmlns:a16="http://schemas.microsoft.com/office/drawing/2014/main" id="{E72FB389-5EA4-4084-B7A2-A4D0A43561F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F7783FE1-0115-4345-89B2-C073569FB8EE}"/>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73661461"/>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7" name="Text Placeholder 4">
            <a:extLst>
              <a:ext uri="{FF2B5EF4-FFF2-40B4-BE49-F238E27FC236}">
                <a16:creationId xmlns:a16="http://schemas.microsoft.com/office/drawing/2014/main" id="{9F73353B-C50B-4A8A-87CF-657C1EB8940F}"/>
              </a:ext>
            </a:extLst>
          </p:cNvPr>
          <p:cNvSpPr>
            <a:spLocks noGrp="1"/>
          </p:cNvSpPr>
          <p:nvPr>
            <p:ph type="body" sz="quarter" idx="3" hasCustomPrompt="1"/>
          </p:nvPr>
        </p:nvSpPr>
        <p:spPr>
          <a:xfrm>
            <a:off x="6347380" y="1681163"/>
            <a:ext cx="548120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8" name="Content Placeholder 5">
            <a:extLst>
              <a:ext uri="{FF2B5EF4-FFF2-40B4-BE49-F238E27FC236}">
                <a16:creationId xmlns:a16="http://schemas.microsoft.com/office/drawing/2014/main" id="{5EFF7F5E-3221-4390-9B17-D1944365BF12}"/>
              </a:ext>
            </a:extLst>
          </p:cNvPr>
          <p:cNvSpPr>
            <a:spLocks noGrp="1"/>
          </p:cNvSpPr>
          <p:nvPr>
            <p:ph sz="quarter" idx="4" hasCustomPrompt="1"/>
          </p:nvPr>
        </p:nvSpPr>
        <p:spPr>
          <a:xfrm>
            <a:off x="6347379" y="2586215"/>
            <a:ext cx="5481203"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2">
            <a:extLst>
              <a:ext uri="{FF2B5EF4-FFF2-40B4-BE49-F238E27FC236}">
                <a16:creationId xmlns:a16="http://schemas.microsoft.com/office/drawing/2014/main" id="{9506B516-77C1-431B-A8A5-68FA5D4B6D7E}"/>
              </a:ext>
            </a:extLst>
          </p:cNvPr>
          <p:cNvSpPr>
            <a:spLocks noGrp="1"/>
          </p:cNvSpPr>
          <p:nvPr>
            <p:ph type="body" idx="1" hasCustomPrompt="1"/>
          </p:nvPr>
        </p:nvSpPr>
        <p:spPr>
          <a:xfrm>
            <a:off x="363416" y="1681163"/>
            <a:ext cx="54812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30" name="Content Placeholder 3">
            <a:extLst>
              <a:ext uri="{FF2B5EF4-FFF2-40B4-BE49-F238E27FC236}">
                <a16:creationId xmlns:a16="http://schemas.microsoft.com/office/drawing/2014/main" id="{860F1452-CAB9-4154-ADCC-9245E71D0D2C}"/>
              </a:ext>
            </a:extLst>
          </p:cNvPr>
          <p:cNvSpPr>
            <a:spLocks noGrp="1"/>
          </p:cNvSpPr>
          <p:nvPr>
            <p:ph sz="half" idx="2" hasCustomPrompt="1"/>
          </p:nvPr>
        </p:nvSpPr>
        <p:spPr>
          <a:xfrm>
            <a:off x="363416" y="2586215"/>
            <a:ext cx="5481202"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Oval 30">
            <a:extLst>
              <a:ext uri="{FF2B5EF4-FFF2-40B4-BE49-F238E27FC236}">
                <a16:creationId xmlns:a16="http://schemas.microsoft.com/office/drawing/2014/main" id="{12892DF4-5A8A-4E92-A425-210ABE570F58}"/>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Oval 31">
            <a:extLst>
              <a:ext uri="{FF2B5EF4-FFF2-40B4-BE49-F238E27FC236}">
                <a16:creationId xmlns:a16="http://schemas.microsoft.com/office/drawing/2014/main" id="{99AE2680-A46C-4B06-9ED9-53E617C1F17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552785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AC7F-B4EE-4C15-BBAD-380C99FB80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065F2D-EFCD-4F0A-9EC2-7F34D70E1B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140BE-E6D9-45C6-AED6-DBD02D50DBB6}"/>
              </a:ext>
            </a:extLst>
          </p:cNvPr>
          <p:cNvSpPr>
            <a:spLocks noGrp="1"/>
          </p:cNvSpPr>
          <p:nvPr>
            <p:ph type="dt" sz="half" idx="10"/>
          </p:nvPr>
        </p:nvSpPr>
        <p:spPr/>
        <p:txBody>
          <a:bodyPr/>
          <a:lstStyle/>
          <a:p>
            <a:fld id="{4D5763C4-D290-45FD-BC19-93D17D7944FD}" type="datetimeFigureOut">
              <a:rPr lang="en-US" smtClean="0"/>
              <a:t>26-Dec-20</a:t>
            </a:fld>
            <a:endParaRPr lang="en-US"/>
          </a:p>
        </p:txBody>
      </p:sp>
      <p:sp>
        <p:nvSpPr>
          <p:cNvPr id="5" name="Footer Placeholder 4">
            <a:extLst>
              <a:ext uri="{FF2B5EF4-FFF2-40B4-BE49-F238E27FC236}">
                <a16:creationId xmlns:a16="http://schemas.microsoft.com/office/drawing/2014/main" id="{2DD8F3DB-3112-49BF-980E-61C25B090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4A69F7-90C4-4FD1-A142-175955416BF7}"/>
              </a:ext>
            </a:extLst>
          </p:cNvPr>
          <p:cNvSpPr>
            <a:spLocks noGrp="1"/>
          </p:cNvSpPr>
          <p:nvPr>
            <p:ph type="sldNum" sz="quarter" idx="12"/>
          </p:nvPr>
        </p:nvSpPr>
        <p:spPr/>
        <p:txBody>
          <a:body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F9885A97-3BCC-48C8-83C5-E61976327DB1}"/>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836BEB6-D174-447F-9C6F-887096B2C16A}"/>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A0F510A-8816-40DF-B3BA-CE5338C85821}"/>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0D70947-6672-4D28-AECE-A6E93A0F1934}"/>
              </a:ext>
            </a:extLst>
          </p:cNvPr>
          <p:cNvGrpSpPr/>
          <p:nvPr userDrawn="1"/>
        </p:nvGrpSpPr>
        <p:grpSpPr>
          <a:xfrm>
            <a:off x="363416" y="421045"/>
            <a:ext cx="748798" cy="134113"/>
            <a:chOff x="4827813" y="2534636"/>
            <a:chExt cx="996651" cy="178504"/>
          </a:xfrm>
        </p:grpSpPr>
        <p:sp>
          <p:nvSpPr>
            <p:cNvPr id="11" name="Oval 10">
              <a:extLst>
                <a:ext uri="{FF2B5EF4-FFF2-40B4-BE49-F238E27FC236}">
                  <a16:creationId xmlns:a16="http://schemas.microsoft.com/office/drawing/2014/main" id="{6516B81E-9B18-4AAF-A9BB-BB3464DBB52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Oval 11">
              <a:extLst>
                <a:ext uri="{FF2B5EF4-FFF2-40B4-BE49-F238E27FC236}">
                  <a16:creationId xmlns:a16="http://schemas.microsoft.com/office/drawing/2014/main" id="{E7064DDC-67F0-4A03-8835-70D77C9FD5C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3B1EE6D9-3AE3-43EB-8006-FC461994AFAF}"/>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4" name="Oval 13">
              <a:extLst>
                <a:ext uri="{FF2B5EF4-FFF2-40B4-BE49-F238E27FC236}">
                  <a16:creationId xmlns:a16="http://schemas.microsoft.com/office/drawing/2014/main" id="{9B6899FC-BAC2-4711-BD88-5B648C2CFE6D}"/>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Oval 14">
            <a:extLst>
              <a:ext uri="{FF2B5EF4-FFF2-40B4-BE49-F238E27FC236}">
                <a16:creationId xmlns:a16="http://schemas.microsoft.com/office/drawing/2014/main" id="{01E51AB1-AF87-4A47-B8FE-4D00479C52A5}"/>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CE25D653-D5A2-4D88-8F35-38383293E595}"/>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0084752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Text Placeholder 3">
            <a:extLst>
              <a:ext uri="{FF2B5EF4-FFF2-40B4-BE49-F238E27FC236}">
                <a16:creationId xmlns:a16="http://schemas.microsoft.com/office/drawing/2014/main" id="{86E0573A-023B-4D1C-8224-56A5D0DDF379}"/>
              </a:ext>
            </a:extLst>
          </p:cNvPr>
          <p:cNvSpPr>
            <a:spLocks noGrp="1"/>
          </p:cNvSpPr>
          <p:nvPr>
            <p:ph type="body" sz="half" idx="2" hasCustomPrompt="1"/>
          </p:nvPr>
        </p:nvSpPr>
        <p:spPr>
          <a:xfrm>
            <a:off x="839788" y="4839679"/>
            <a:ext cx="10507662" cy="1305379"/>
          </a:xfrm>
        </p:spPr>
        <p:txBody>
          <a:bodyPr vert="horz" lIns="91440" tIns="45720" rIns="91440" bIns="45720" rtlCol="0">
            <a:noAutofit/>
          </a:bodyPr>
          <a:lstStyle>
            <a:lvl1pPr marL="0" indent="0" algn="ctr">
              <a:buNone/>
              <a:defRPr lang="en-US" b="0" cap="none" baseline="0"/>
            </a:lvl1pPr>
          </a:lstStyle>
          <a:p>
            <a:pPr marL="228600" lvl="0" indent="-228600" algn="ctr">
              <a:lnSpc>
                <a:spcPct val="100000"/>
              </a:lnSpc>
            </a:pPr>
            <a:r>
              <a:rPr lang="en-US" noProof="0"/>
              <a:t>Edit Master text styles</a:t>
            </a:r>
          </a:p>
        </p:txBody>
      </p:sp>
      <p:sp>
        <p:nvSpPr>
          <p:cNvPr id="15" name="Picture Placeholder 2">
            <a:extLst>
              <a:ext uri="{FF2B5EF4-FFF2-40B4-BE49-F238E27FC236}">
                <a16:creationId xmlns:a16="http://schemas.microsoft.com/office/drawing/2014/main" id="{12087456-C0E8-4AA6-81E8-996CEC037E57}"/>
              </a:ext>
            </a:extLst>
          </p:cNvPr>
          <p:cNvSpPr>
            <a:spLocks noGrp="1"/>
          </p:cNvSpPr>
          <p:nvPr>
            <p:ph type="pic" idx="1"/>
          </p:nvPr>
        </p:nvSpPr>
        <p:spPr>
          <a:xfrm>
            <a:off x="0" y="1"/>
            <a:ext cx="12192000" cy="3713017"/>
          </a:xfrm>
          <a:solidFill>
            <a:schemeClr val="bg1">
              <a:lumMod val="85000"/>
            </a:schemeClr>
          </a:solidFill>
        </p:spPr>
        <p:txBody>
          <a:bodyPr vert="horz" lIns="91440" tIns="45720" rIns="91440" bIns="45720" rtlCol="0" anchor="ctr">
            <a:normAutofit/>
          </a:bodyPr>
          <a:lstStyle>
            <a:lvl1pPr>
              <a:defRPr lang="en-US" sz="2000" dirty="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82119214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0" name="Text Placeholder 3">
            <a:extLst>
              <a:ext uri="{FF2B5EF4-FFF2-40B4-BE49-F238E27FC236}">
                <a16:creationId xmlns:a16="http://schemas.microsoft.com/office/drawing/2014/main" id="{1B247C0B-04BA-4D5C-A41D-AEA60217241B}"/>
              </a:ext>
            </a:extLst>
          </p:cNvPr>
          <p:cNvSpPr>
            <a:spLocks noGrp="1"/>
          </p:cNvSpPr>
          <p:nvPr>
            <p:ph type="body" sz="half" idx="2" hasCustomPrompt="1"/>
          </p:nvPr>
        </p:nvSpPr>
        <p:spPr>
          <a:xfrm>
            <a:off x="363416" y="2057400"/>
            <a:ext cx="3206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31" name="Content Placeholder 2">
            <a:extLst>
              <a:ext uri="{FF2B5EF4-FFF2-40B4-BE49-F238E27FC236}">
                <a16:creationId xmlns:a16="http://schemas.microsoft.com/office/drawing/2014/main" id="{194C619D-34F6-4A29-857A-D76007218728}"/>
              </a:ext>
            </a:extLst>
          </p:cNvPr>
          <p:cNvSpPr>
            <a:spLocks noGrp="1"/>
          </p:cNvSpPr>
          <p:nvPr>
            <p:ph idx="1" hasCustomPrompt="1"/>
          </p:nvPr>
        </p:nvSpPr>
        <p:spPr>
          <a:xfrm>
            <a:off x="3888084" y="246187"/>
            <a:ext cx="7467304" cy="561486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9517590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Oval 12">
            <a:extLst>
              <a:ext uri="{FF2B5EF4-FFF2-40B4-BE49-F238E27FC236}">
                <a16:creationId xmlns:a16="http://schemas.microsoft.com/office/drawing/2014/main" id="{82D9D565-739D-4898-97BD-79EB8C7F91EC}"/>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620FADA3-E777-489C-976D-0B0C4FD3131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3651473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4" name="Group 3">
            <a:extLst>
              <a:ext uri="{FF2B5EF4-FFF2-40B4-BE49-F238E27FC236}">
                <a16:creationId xmlns:a16="http://schemas.microsoft.com/office/drawing/2014/main" id="{8DCE8039-0D05-4A75-878A-907B8D44B9E7}"/>
              </a:ext>
            </a:extLst>
          </p:cNvPr>
          <p:cNvGrpSpPr/>
          <p:nvPr userDrawn="1"/>
        </p:nvGrpSpPr>
        <p:grpSpPr>
          <a:xfrm>
            <a:off x="363416" y="421045"/>
            <a:ext cx="748798" cy="134113"/>
            <a:chOff x="4827813" y="2534636"/>
            <a:chExt cx="996651" cy="178504"/>
          </a:xfrm>
        </p:grpSpPr>
        <p:sp>
          <p:nvSpPr>
            <p:cNvPr id="5" name="Oval 4">
              <a:extLst>
                <a:ext uri="{FF2B5EF4-FFF2-40B4-BE49-F238E27FC236}">
                  <a16:creationId xmlns:a16="http://schemas.microsoft.com/office/drawing/2014/main" id="{C1402252-45E8-45B3-BA5E-DFA33A4547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300C883-1ACE-4AF3-9875-792A769588D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E75483D7-E612-43D2-9B0E-C69356C160D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Oval 7">
              <a:extLst>
                <a:ext uri="{FF2B5EF4-FFF2-40B4-BE49-F238E27FC236}">
                  <a16:creationId xmlns:a16="http://schemas.microsoft.com/office/drawing/2014/main" id="{F279C5F2-4C7F-4470-A44F-E8AD69AC9FA0}"/>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87506116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FC77D-B8BC-4B6B-A23E-AE3770044F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BC1B2E-76A0-4E15-9EE8-4F34C84147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92993B-B748-4455-AC17-616F4AA24B66}"/>
              </a:ext>
            </a:extLst>
          </p:cNvPr>
          <p:cNvSpPr>
            <a:spLocks noGrp="1"/>
          </p:cNvSpPr>
          <p:nvPr>
            <p:ph type="dt" sz="half" idx="10"/>
          </p:nvPr>
        </p:nvSpPr>
        <p:spPr/>
        <p:txBody>
          <a:bodyPr/>
          <a:lstStyle/>
          <a:p>
            <a:fld id="{4D5763C4-D290-45FD-BC19-93D17D7944FD}" type="datetimeFigureOut">
              <a:rPr lang="en-US" smtClean="0"/>
              <a:t>26-Dec-20</a:t>
            </a:fld>
            <a:endParaRPr lang="en-US"/>
          </a:p>
        </p:txBody>
      </p:sp>
      <p:sp>
        <p:nvSpPr>
          <p:cNvPr id="5" name="Footer Placeholder 4">
            <a:extLst>
              <a:ext uri="{FF2B5EF4-FFF2-40B4-BE49-F238E27FC236}">
                <a16:creationId xmlns:a16="http://schemas.microsoft.com/office/drawing/2014/main" id="{E1078B88-4F04-4C28-BE4C-D4F2E5A31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D8D33-734E-4C34-9CAA-1C40AC0C7568}"/>
              </a:ext>
            </a:extLst>
          </p:cNvPr>
          <p:cNvSpPr>
            <a:spLocks noGrp="1"/>
          </p:cNvSpPr>
          <p:nvPr>
            <p:ph type="sldNum" sz="quarter" idx="12"/>
          </p:nvPr>
        </p:nvSpPr>
        <p:spPr/>
        <p:txBody>
          <a:body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812C15DF-B018-486C-8F51-E987E9515CAD}"/>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BA4A667-39DD-4323-90A8-F49A65AAA07B}"/>
              </a:ext>
            </a:extLst>
          </p:cNvPr>
          <p:cNvGrpSpPr/>
          <p:nvPr userDrawn="1"/>
        </p:nvGrpSpPr>
        <p:grpSpPr>
          <a:xfrm>
            <a:off x="11079786" y="421045"/>
            <a:ext cx="748798" cy="134113"/>
            <a:chOff x="4827813" y="2534636"/>
            <a:chExt cx="996651" cy="178504"/>
          </a:xfrm>
        </p:grpSpPr>
        <p:sp>
          <p:nvSpPr>
            <p:cNvPr id="9" name="Oval 8">
              <a:extLst>
                <a:ext uri="{FF2B5EF4-FFF2-40B4-BE49-F238E27FC236}">
                  <a16:creationId xmlns:a16="http://schemas.microsoft.com/office/drawing/2014/main" id="{BA45E74D-6685-4756-A57D-9C475602722C}"/>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0069EE65-8A08-48A6-BAA5-691B7540778F}"/>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D9587015-C193-4892-895C-E1EDB6D52A7E}"/>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C190873-E7CD-4EC0-BC2B-19033874AF06}"/>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Oval 12">
            <a:extLst>
              <a:ext uri="{FF2B5EF4-FFF2-40B4-BE49-F238E27FC236}">
                <a16:creationId xmlns:a16="http://schemas.microsoft.com/office/drawing/2014/main" id="{3D52EEC7-B911-4139-846B-A1304D3050CE}"/>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2D6F262B-83A7-41CA-89B7-D624B421AD4E}"/>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D00D1842-3509-4F1C-873A-58A553464263}"/>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50996FE-E421-4D74-859F-873DBD3E9797}"/>
              </a:ext>
            </a:extLst>
          </p:cNvPr>
          <p:cNvSpPr/>
          <p:nvPr userDrawn="1"/>
        </p:nvSpPr>
        <p:spPr>
          <a:xfrm>
            <a:off x="469044" y="1"/>
            <a:ext cx="5210176" cy="5961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8A25372E-ECCA-40D5-B524-21195359CB58}"/>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5510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D8D7-A92B-4343-BC36-E1549243DC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C534F0-D900-449B-AE49-563CDE1F30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D04ED2-E322-48E7-97EB-47AC3CEDD9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B4D8DC-CFE6-421F-9B7E-29C708FC7153}"/>
              </a:ext>
            </a:extLst>
          </p:cNvPr>
          <p:cNvSpPr>
            <a:spLocks noGrp="1"/>
          </p:cNvSpPr>
          <p:nvPr>
            <p:ph type="dt" sz="half" idx="10"/>
          </p:nvPr>
        </p:nvSpPr>
        <p:spPr/>
        <p:txBody>
          <a:bodyPr/>
          <a:lstStyle/>
          <a:p>
            <a:fld id="{4D5763C4-D290-45FD-BC19-93D17D7944FD}" type="datetimeFigureOut">
              <a:rPr lang="en-US" smtClean="0"/>
              <a:t>26-Dec-20</a:t>
            </a:fld>
            <a:endParaRPr lang="en-US"/>
          </a:p>
        </p:txBody>
      </p:sp>
      <p:sp>
        <p:nvSpPr>
          <p:cNvPr id="6" name="Footer Placeholder 5">
            <a:extLst>
              <a:ext uri="{FF2B5EF4-FFF2-40B4-BE49-F238E27FC236}">
                <a16:creationId xmlns:a16="http://schemas.microsoft.com/office/drawing/2014/main" id="{920091C2-767C-4DAB-A107-6475DE299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BE825C-E602-40CD-A97C-888FEE1D762B}"/>
              </a:ext>
            </a:extLst>
          </p:cNvPr>
          <p:cNvSpPr>
            <a:spLocks noGrp="1"/>
          </p:cNvSpPr>
          <p:nvPr>
            <p:ph type="sldNum" sz="quarter" idx="12"/>
          </p:nvPr>
        </p:nvSpPr>
        <p:spPr/>
        <p:txBody>
          <a:bodyPr/>
          <a:lstStyle/>
          <a:p>
            <a:fld id="{48BB047D-A6CD-43AB-96F0-683C726B586B}"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A3BDD6B1-CEF2-4143-B08D-5D6E035AA605}"/>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AFA760-B703-46E0-8524-406DA2B65B52}"/>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E9E19E-45FF-4194-B4B1-18BFC5671E15}"/>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1507701-A6DC-45FB-A22A-C167E83F539F}"/>
              </a:ext>
            </a:extLst>
          </p:cNvPr>
          <p:cNvGrpSpPr/>
          <p:nvPr userDrawn="1"/>
        </p:nvGrpSpPr>
        <p:grpSpPr>
          <a:xfrm>
            <a:off x="363416" y="421045"/>
            <a:ext cx="748798" cy="134113"/>
            <a:chOff x="4827813" y="2534636"/>
            <a:chExt cx="996651" cy="178504"/>
          </a:xfrm>
        </p:grpSpPr>
        <p:sp>
          <p:nvSpPr>
            <p:cNvPr id="12" name="Oval 11">
              <a:extLst>
                <a:ext uri="{FF2B5EF4-FFF2-40B4-BE49-F238E27FC236}">
                  <a16:creationId xmlns:a16="http://schemas.microsoft.com/office/drawing/2014/main" id="{16CB3A2C-9080-4A39-8CDE-CC48323D47D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CF25F4B4-A38B-4DF4-9EEB-F3B1FF1D839A}"/>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E033EEED-3050-4DE0-83C0-A26278B487A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Oval 14">
              <a:extLst>
                <a:ext uri="{FF2B5EF4-FFF2-40B4-BE49-F238E27FC236}">
                  <a16:creationId xmlns:a16="http://schemas.microsoft.com/office/drawing/2014/main" id="{7A69B17E-F2EB-481F-9090-704F69A4911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Oval 15">
            <a:extLst>
              <a:ext uri="{FF2B5EF4-FFF2-40B4-BE49-F238E27FC236}">
                <a16:creationId xmlns:a16="http://schemas.microsoft.com/office/drawing/2014/main" id="{91E39BF7-A49D-4FDF-8687-CC4F459FAB84}"/>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F9C7D548-4184-413A-8242-F18F9AA6032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7969997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8F5C-65FE-41E9-A15B-B799928A5D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6C42E6-2E30-4518-B6E3-5A4AAAEA71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1392A6-2312-4887-BAB3-71B48EB3FA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F6DD93-5C9B-4AD5-94F0-275F5DF2DE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1D05CD-8070-4DAF-B6CD-B6F98787A5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AED595-0684-42CD-A135-2120F55C3A70}"/>
              </a:ext>
            </a:extLst>
          </p:cNvPr>
          <p:cNvSpPr>
            <a:spLocks noGrp="1"/>
          </p:cNvSpPr>
          <p:nvPr>
            <p:ph type="dt" sz="half" idx="10"/>
          </p:nvPr>
        </p:nvSpPr>
        <p:spPr/>
        <p:txBody>
          <a:bodyPr/>
          <a:lstStyle/>
          <a:p>
            <a:fld id="{4D5763C4-D290-45FD-BC19-93D17D7944FD}" type="datetimeFigureOut">
              <a:rPr lang="en-US" smtClean="0"/>
              <a:t>26-Dec-20</a:t>
            </a:fld>
            <a:endParaRPr lang="en-US"/>
          </a:p>
        </p:txBody>
      </p:sp>
      <p:sp>
        <p:nvSpPr>
          <p:cNvPr id="8" name="Footer Placeholder 7">
            <a:extLst>
              <a:ext uri="{FF2B5EF4-FFF2-40B4-BE49-F238E27FC236}">
                <a16:creationId xmlns:a16="http://schemas.microsoft.com/office/drawing/2014/main" id="{9113888D-5B4E-4F36-BF72-C35839D17A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E9A53D-F4F2-4AE7-97C6-D598FED19B5E}"/>
              </a:ext>
            </a:extLst>
          </p:cNvPr>
          <p:cNvSpPr>
            <a:spLocks noGrp="1"/>
          </p:cNvSpPr>
          <p:nvPr>
            <p:ph type="sldNum" sz="quarter" idx="12"/>
          </p:nvPr>
        </p:nvSpPr>
        <p:spPr/>
        <p:txBody>
          <a:bodyPr/>
          <a:lstStyle/>
          <a:p>
            <a:fld id="{48BB047D-A6CD-43AB-96F0-683C726B586B}" type="slidenum">
              <a:rPr lang="en-US" noProof="0" smtClean="0"/>
              <a:pPr/>
              <a:t>‹#›</a:t>
            </a:fld>
            <a:endParaRPr lang="en-US" noProof="0" dirty="0"/>
          </a:p>
        </p:txBody>
      </p:sp>
      <p:cxnSp>
        <p:nvCxnSpPr>
          <p:cNvPr id="10" name="Straight Connector 9">
            <a:extLst>
              <a:ext uri="{FF2B5EF4-FFF2-40B4-BE49-F238E27FC236}">
                <a16:creationId xmlns:a16="http://schemas.microsoft.com/office/drawing/2014/main" id="{883DE7AA-C619-454E-9CF5-598C3D4D5F65}"/>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78F9F5-9EB4-4BDF-94A5-3C827A83F162}"/>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12A1387-2B48-42E0-942B-9561C1924DBF}"/>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42A09E73-86B4-4A2E-8E66-57751E18AE68}"/>
              </a:ext>
            </a:extLst>
          </p:cNvPr>
          <p:cNvGrpSpPr/>
          <p:nvPr userDrawn="1"/>
        </p:nvGrpSpPr>
        <p:grpSpPr>
          <a:xfrm>
            <a:off x="363416" y="421045"/>
            <a:ext cx="748798" cy="134113"/>
            <a:chOff x="4827813" y="2534636"/>
            <a:chExt cx="996651" cy="178504"/>
          </a:xfrm>
        </p:grpSpPr>
        <p:sp>
          <p:nvSpPr>
            <p:cNvPr id="14" name="Oval 13">
              <a:extLst>
                <a:ext uri="{FF2B5EF4-FFF2-40B4-BE49-F238E27FC236}">
                  <a16:creationId xmlns:a16="http://schemas.microsoft.com/office/drawing/2014/main" id="{EEEE6BDA-3701-4E26-9066-4269878DB975}"/>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27C0DA9D-AC5E-4E69-A58C-8189572F181C}"/>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0340BE1A-2361-452A-8A07-6CEBF62CDE78}"/>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7" name="Oval 16">
              <a:extLst>
                <a:ext uri="{FF2B5EF4-FFF2-40B4-BE49-F238E27FC236}">
                  <a16:creationId xmlns:a16="http://schemas.microsoft.com/office/drawing/2014/main" id="{F189B046-9B6E-41C3-90E4-DBB3CF2B657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8" name="Oval 17">
            <a:extLst>
              <a:ext uri="{FF2B5EF4-FFF2-40B4-BE49-F238E27FC236}">
                <a16:creationId xmlns:a16="http://schemas.microsoft.com/office/drawing/2014/main" id="{F743C7E1-FA02-4A6E-AE30-8BF3B690B1D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a16="http://schemas.microsoft.com/office/drawing/2014/main" id="{07B17823-6D4A-4F48-B702-004A0D08E1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9392984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597A-C9AE-4817-8E08-4003C2DE35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1E1F1A-3D6A-4EF1-AFF1-E590B81740B0}"/>
              </a:ext>
            </a:extLst>
          </p:cNvPr>
          <p:cNvSpPr>
            <a:spLocks noGrp="1"/>
          </p:cNvSpPr>
          <p:nvPr>
            <p:ph type="dt" sz="half" idx="10"/>
          </p:nvPr>
        </p:nvSpPr>
        <p:spPr/>
        <p:txBody>
          <a:bodyPr/>
          <a:lstStyle/>
          <a:p>
            <a:fld id="{4D5763C4-D290-45FD-BC19-93D17D7944FD}" type="datetimeFigureOut">
              <a:rPr lang="en-US" smtClean="0"/>
              <a:t>26-Dec-20</a:t>
            </a:fld>
            <a:endParaRPr lang="en-US"/>
          </a:p>
        </p:txBody>
      </p:sp>
      <p:sp>
        <p:nvSpPr>
          <p:cNvPr id="4" name="Footer Placeholder 3">
            <a:extLst>
              <a:ext uri="{FF2B5EF4-FFF2-40B4-BE49-F238E27FC236}">
                <a16:creationId xmlns:a16="http://schemas.microsoft.com/office/drawing/2014/main" id="{E58F6708-4A16-4DDD-B349-01E8D7457D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9E77BD-257D-48A6-BBE2-757A1DAE33B4}"/>
              </a:ext>
            </a:extLst>
          </p:cNvPr>
          <p:cNvSpPr>
            <a:spLocks noGrp="1"/>
          </p:cNvSpPr>
          <p:nvPr>
            <p:ph type="sldNum" sz="quarter" idx="12"/>
          </p:nvPr>
        </p:nvSpPr>
        <p:spPr/>
        <p:txBody>
          <a:bodyPr/>
          <a:lstStyle/>
          <a:p>
            <a:fld id="{48BB047D-A6CD-43AB-96F0-683C726B586B}" type="slidenum">
              <a:rPr lang="en-US" noProof="0" smtClean="0"/>
              <a:pPr/>
              <a:t>‹#›</a:t>
            </a:fld>
            <a:endParaRPr lang="en-US" noProof="0" dirty="0"/>
          </a:p>
        </p:txBody>
      </p:sp>
      <p:cxnSp>
        <p:nvCxnSpPr>
          <p:cNvPr id="6" name="Straight Connector 5">
            <a:extLst>
              <a:ext uri="{FF2B5EF4-FFF2-40B4-BE49-F238E27FC236}">
                <a16:creationId xmlns:a16="http://schemas.microsoft.com/office/drawing/2014/main" id="{65A52D11-A854-4DD1-9B61-E0C699D5DCFD}"/>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C311F1A-0857-4AD7-8DE5-8184517076C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F22167F-C8B0-4826-968D-BC1FA5041A2F}"/>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3BAC254-6FC6-4616-BCC2-C37E60110DD1}"/>
              </a:ext>
            </a:extLst>
          </p:cNvPr>
          <p:cNvGrpSpPr/>
          <p:nvPr userDrawn="1"/>
        </p:nvGrpSpPr>
        <p:grpSpPr>
          <a:xfrm>
            <a:off x="363416" y="421045"/>
            <a:ext cx="748798" cy="134113"/>
            <a:chOff x="4827813" y="2534636"/>
            <a:chExt cx="996651" cy="178504"/>
          </a:xfrm>
        </p:grpSpPr>
        <p:sp>
          <p:nvSpPr>
            <p:cNvPr id="10" name="Oval 9">
              <a:extLst>
                <a:ext uri="{FF2B5EF4-FFF2-40B4-BE49-F238E27FC236}">
                  <a16:creationId xmlns:a16="http://schemas.microsoft.com/office/drawing/2014/main" id="{6B506138-6916-4176-B5A9-41497119DA9D}"/>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86547512-FBB8-491C-80F7-9B6F48A9BA12}"/>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Oval 11">
              <a:extLst>
                <a:ext uri="{FF2B5EF4-FFF2-40B4-BE49-F238E27FC236}">
                  <a16:creationId xmlns:a16="http://schemas.microsoft.com/office/drawing/2014/main" id="{35331A39-9A4B-41A3-8AE1-FE5D62FEED0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3" name="Oval 12">
              <a:extLst>
                <a:ext uri="{FF2B5EF4-FFF2-40B4-BE49-F238E27FC236}">
                  <a16:creationId xmlns:a16="http://schemas.microsoft.com/office/drawing/2014/main" id="{CB6B2A8A-7D44-4129-8BC5-3C13100C1F83}"/>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Oval 13">
            <a:extLst>
              <a:ext uri="{FF2B5EF4-FFF2-40B4-BE49-F238E27FC236}">
                <a16:creationId xmlns:a16="http://schemas.microsoft.com/office/drawing/2014/main" id="{3EFE80D7-707C-4E1A-95EA-BE84E2E400CA}"/>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F21C0432-13EE-4308-B8FB-8BDBECC0794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785655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8332B8-6E25-4FE0-8F38-2CF8FFAFE309}"/>
              </a:ext>
            </a:extLst>
          </p:cNvPr>
          <p:cNvSpPr>
            <a:spLocks noGrp="1"/>
          </p:cNvSpPr>
          <p:nvPr>
            <p:ph type="dt" sz="half" idx="10"/>
          </p:nvPr>
        </p:nvSpPr>
        <p:spPr/>
        <p:txBody>
          <a:bodyPr/>
          <a:lstStyle/>
          <a:p>
            <a:fld id="{4D5763C4-D290-45FD-BC19-93D17D7944FD}" type="datetimeFigureOut">
              <a:rPr lang="en-US" smtClean="0"/>
              <a:t>26-Dec-20</a:t>
            </a:fld>
            <a:endParaRPr lang="en-US"/>
          </a:p>
        </p:txBody>
      </p:sp>
      <p:sp>
        <p:nvSpPr>
          <p:cNvPr id="3" name="Footer Placeholder 2">
            <a:extLst>
              <a:ext uri="{FF2B5EF4-FFF2-40B4-BE49-F238E27FC236}">
                <a16:creationId xmlns:a16="http://schemas.microsoft.com/office/drawing/2014/main" id="{2F458BAA-5409-40C6-AFD7-63DADDF947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AF2CFF-D7AF-4863-8C5B-806C2DFDA548}"/>
              </a:ext>
            </a:extLst>
          </p:cNvPr>
          <p:cNvSpPr>
            <a:spLocks noGrp="1"/>
          </p:cNvSpPr>
          <p:nvPr>
            <p:ph type="sldNum" sz="quarter" idx="12"/>
          </p:nvPr>
        </p:nvSpPr>
        <p:spPr/>
        <p:txBody>
          <a:bodyPr/>
          <a:lstStyle/>
          <a:p>
            <a:fld id="{48BB047D-A6CD-43AB-96F0-683C726B586B}" type="slidenum">
              <a:rPr lang="en-US" noProof="0" smtClean="0"/>
              <a:pPr/>
              <a:t>‹#›</a:t>
            </a:fld>
            <a:endParaRPr lang="en-US" noProof="0" dirty="0"/>
          </a:p>
        </p:txBody>
      </p:sp>
      <p:grpSp>
        <p:nvGrpSpPr>
          <p:cNvPr id="5" name="Group 4">
            <a:extLst>
              <a:ext uri="{FF2B5EF4-FFF2-40B4-BE49-F238E27FC236}">
                <a16:creationId xmlns:a16="http://schemas.microsoft.com/office/drawing/2014/main" id="{1288ADF5-C714-40E8-8205-65AF7413EA38}"/>
              </a:ext>
            </a:extLst>
          </p:cNvPr>
          <p:cNvGrpSpPr/>
          <p:nvPr userDrawn="1"/>
        </p:nvGrpSpPr>
        <p:grpSpPr>
          <a:xfrm>
            <a:off x="363416" y="421045"/>
            <a:ext cx="748798" cy="134113"/>
            <a:chOff x="4827813" y="2534636"/>
            <a:chExt cx="996651" cy="178504"/>
          </a:xfrm>
        </p:grpSpPr>
        <p:sp>
          <p:nvSpPr>
            <p:cNvPr id="6" name="Oval 5">
              <a:extLst>
                <a:ext uri="{FF2B5EF4-FFF2-40B4-BE49-F238E27FC236}">
                  <a16:creationId xmlns:a16="http://schemas.microsoft.com/office/drawing/2014/main" id="{FBB3B04D-F58C-4818-ACF2-9E06071DE9EF}"/>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A6EEE1D2-08A6-44B6-AC9D-A28FDE6F80E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6241D124-03C3-444D-9D9F-F9389D25F33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9" name="Oval 8">
              <a:extLst>
                <a:ext uri="{FF2B5EF4-FFF2-40B4-BE49-F238E27FC236}">
                  <a16:creationId xmlns:a16="http://schemas.microsoft.com/office/drawing/2014/main" id="{7F71A94D-9F07-446D-B22B-C9C9015FB96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53007550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EE26-B6BF-4B01-8D6C-03182840B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261220-3207-41D5-AE67-354A158FE5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FCBC81-D437-4C97-90E3-1F2DA3E4D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3DC1B-276C-46C7-8453-90A57F38CDEB}"/>
              </a:ext>
            </a:extLst>
          </p:cNvPr>
          <p:cNvSpPr>
            <a:spLocks noGrp="1"/>
          </p:cNvSpPr>
          <p:nvPr>
            <p:ph type="dt" sz="half" idx="10"/>
          </p:nvPr>
        </p:nvSpPr>
        <p:spPr/>
        <p:txBody>
          <a:bodyPr/>
          <a:lstStyle/>
          <a:p>
            <a:fld id="{4D5763C4-D290-45FD-BC19-93D17D7944FD}" type="datetimeFigureOut">
              <a:rPr lang="en-US" smtClean="0"/>
              <a:t>26-Dec-20</a:t>
            </a:fld>
            <a:endParaRPr lang="en-US"/>
          </a:p>
        </p:txBody>
      </p:sp>
      <p:sp>
        <p:nvSpPr>
          <p:cNvPr id="6" name="Footer Placeholder 5">
            <a:extLst>
              <a:ext uri="{FF2B5EF4-FFF2-40B4-BE49-F238E27FC236}">
                <a16:creationId xmlns:a16="http://schemas.microsoft.com/office/drawing/2014/main" id="{6AA9F047-FC7E-4312-88E1-8D85C57E2F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059308-1F30-44ED-97DE-DA6A7071E69B}"/>
              </a:ext>
            </a:extLst>
          </p:cNvPr>
          <p:cNvSpPr>
            <a:spLocks noGrp="1"/>
          </p:cNvSpPr>
          <p:nvPr>
            <p:ph type="sldNum" sz="quarter" idx="12"/>
          </p:nvPr>
        </p:nvSpPr>
        <p:spPr/>
        <p:txBody>
          <a:bodyPr/>
          <a:lstStyle/>
          <a:p>
            <a:fld id="{48BB047D-A6CD-43AB-96F0-683C726B586B}" type="slidenum">
              <a:rPr lang="en-US" noProof="0" smtClean="0"/>
              <a:pPr/>
              <a:t>‹#›</a:t>
            </a:fld>
            <a:endParaRPr lang="en-US" noProof="0" dirty="0"/>
          </a:p>
        </p:txBody>
      </p:sp>
      <p:grpSp>
        <p:nvGrpSpPr>
          <p:cNvPr id="8" name="Group 7">
            <a:extLst>
              <a:ext uri="{FF2B5EF4-FFF2-40B4-BE49-F238E27FC236}">
                <a16:creationId xmlns:a16="http://schemas.microsoft.com/office/drawing/2014/main" id="{E573F13A-07AD-468F-A647-7343C80C3CAE}"/>
              </a:ext>
            </a:extLst>
          </p:cNvPr>
          <p:cNvGrpSpPr/>
          <p:nvPr userDrawn="1"/>
        </p:nvGrpSpPr>
        <p:grpSpPr>
          <a:xfrm>
            <a:off x="-24056" y="1452564"/>
            <a:ext cx="3385227" cy="134113"/>
            <a:chOff x="-24055" y="1452565"/>
            <a:chExt cx="2374534" cy="0"/>
          </a:xfrm>
        </p:grpSpPr>
        <p:cxnSp>
          <p:nvCxnSpPr>
            <p:cNvPr id="9" name="Straight Connector 8">
              <a:extLst>
                <a:ext uri="{FF2B5EF4-FFF2-40B4-BE49-F238E27FC236}">
                  <a16:creationId xmlns:a16="http://schemas.microsoft.com/office/drawing/2014/main" id="{74723D30-44C1-4889-9FDC-1FD1EFED9331}"/>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9D4544-24B2-4E88-AD32-F4A349657D0A}"/>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E6760B4F-F7FD-4A3C-BE84-EDC44E74416E}"/>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Oval 11">
            <a:extLst>
              <a:ext uri="{FF2B5EF4-FFF2-40B4-BE49-F238E27FC236}">
                <a16:creationId xmlns:a16="http://schemas.microsoft.com/office/drawing/2014/main" id="{E29EC21A-BAA8-430F-8942-74D1CF1A7A32}"/>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8CCE913F-5C91-40E3-B3F1-FA21C2453130}"/>
              </a:ext>
            </a:extLst>
          </p:cNvPr>
          <p:cNvGrpSpPr/>
          <p:nvPr userDrawn="1"/>
        </p:nvGrpSpPr>
        <p:grpSpPr>
          <a:xfrm>
            <a:off x="363416" y="421045"/>
            <a:ext cx="748798" cy="134113"/>
            <a:chOff x="4827813" y="2534636"/>
            <a:chExt cx="996651" cy="178504"/>
          </a:xfrm>
        </p:grpSpPr>
        <p:sp>
          <p:nvSpPr>
            <p:cNvPr id="14" name="Oval 13">
              <a:extLst>
                <a:ext uri="{FF2B5EF4-FFF2-40B4-BE49-F238E27FC236}">
                  <a16:creationId xmlns:a16="http://schemas.microsoft.com/office/drawing/2014/main" id="{BC2F23B0-4747-434A-9EB5-35CD66BFB92C}"/>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7BF5884C-8E42-481B-BEA1-F07B61692708}"/>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14C0AE74-DD29-47AC-937C-1024607EE07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7" name="Oval 16">
              <a:extLst>
                <a:ext uri="{FF2B5EF4-FFF2-40B4-BE49-F238E27FC236}">
                  <a16:creationId xmlns:a16="http://schemas.microsoft.com/office/drawing/2014/main" id="{C4E6DE56-46DF-4DA3-856E-41E9D06D59F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36299918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C7046-B2DA-4D2B-AE37-E0C5B308A5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EE733C-5F4D-4B36-8305-B1DE316882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2C224D-59FD-4185-89B4-8A054C5FC0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A1E0D3-99CC-4718-AF2B-D4C107B2B2AE}"/>
              </a:ext>
            </a:extLst>
          </p:cNvPr>
          <p:cNvSpPr>
            <a:spLocks noGrp="1"/>
          </p:cNvSpPr>
          <p:nvPr>
            <p:ph type="dt" sz="half" idx="10"/>
          </p:nvPr>
        </p:nvSpPr>
        <p:spPr/>
        <p:txBody>
          <a:bodyPr/>
          <a:lstStyle/>
          <a:p>
            <a:fld id="{4D5763C4-D290-45FD-BC19-93D17D7944FD}" type="datetimeFigureOut">
              <a:rPr lang="en-US" smtClean="0"/>
              <a:t>26-Dec-20</a:t>
            </a:fld>
            <a:endParaRPr lang="en-US"/>
          </a:p>
        </p:txBody>
      </p:sp>
      <p:sp>
        <p:nvSpPr>
          <p:cNvPr id="6" name="Footer Placeholder 5">
            <a:extLst>
              <a:ext uri="{FF2B5EF4-FFF2-40B4-BE49-F238E27FC236}">
                <a16:creationId xmlns:a16="http://schemas.microsoft.com/office/drawing/2014/main" id="{097CBA85-3F81-44CA-9972-83B354E0C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31660-CC8E-4A13-964B-E33AD1062871}"/>
              </a:ext>
            </a:extLst>
          </p:cNvPr>
          <p:cNvSpPr>
            <a:spLocks noGrp="1"/>
          </p:cNvSpPr>
          <p:nvPr>
            <p:ph type="sldNum" sz="quarter" idx="12"/>
          </p:nvPr>
        </p:nvSpPr>
        <p:spPr/>
        <p:txBody>
          <a:bodyPr/>
          <a:lstStyle/>
          <a:p>
            <a:fld id="{48BB047D-A6CD-43AB-96F0-683C726B586B}"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9840ED1E-77A6-4740-BB31-A29CBC422E09}"/>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03BE1B5-B575-4383-9781-B6324F6E8823}"/>
              </a:ext>
            </a:extLst>
          </p:cNvPr>
          <p:cNvGrpSpPr/>
          <p:nvPr userDrawn="1"/>
        </p:nvGrpSpPr>
        <p:grpSpPr>
          <a:xfrm>
            <a:off x="5721601" y="4594679"/>
            <a:ext cx="748798" cy="134113"/>
            <a:chOff x="4827813" y="2534636"/>
            <a:chExt cx="996651" cy="178504"/>
          </a:xfrm>
        </p:grpSpPr>
        <p:sp>
          <p:nvSpPr>
            <p:cNvPr id="10" name="Oval 9">
              <a:extLst>
                <a:ext uri="{FF2B5EF4-FFF2-40B4-BE49-F238E27FC236}">
                  <a16:creationId xmlns:a16="http://schemas.microsoft.com/office/drawing/2014/main" id="{B19D2DB5-69DC-4025-87B1-C73F8EFD8C20}"/>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D2FC6B7F-E937-48B3-A5A0-FBBFEC9D82B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Oval 11">
              <a:extLst>
                <a:ext uri="{FF2B5EF4-FFF2-40B4-BE49-F238E27FC236}">
                  <a16:creationId xmlns:a16="http://schemas.microsoft.com/office/drawing/2014/main" id="{8E6904BF-4AE0-4417-BDE5-FA26CF67E40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3" name="Oval 12">
              <a:extLst>
                <a:ext uri="{FF2B5EF4-FFF2-40B4-BE49-F238E27FC236}">
                  <a16:creationId xmlns:a16="http://schemas.microsoft.com/office/drawing/2014/main" id="{A2677CA8-6736-40BD-84A1-7BA69759417D}"/>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48449715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2CED91-B0AD-467C-B43B-90FD1EC17C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DF925F-67D6-42E5-A936-BFF5FC12B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7F46E-55EA-4356-BDFB-109FE4ECB3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5763C4-D290-45FD-BC19-93D17D7944FD}" type="datetimeFigureOut">
              <a:rPr lang="en-US" smtClean="0"/>
              <a:t>26-Dec-20</a:t>
            </a:fld>
            <a:endParaRPr lang="en-US"/>
          </a:p>
        </p:txBody>
      </p:sp>
      <p:sp>
        <p:nvSpPr>
          <p:cNvPr id="5" name="Footer Placeholder 4">
            <a:extLst>
              <a:ext uri="{FF2B5EF4-FFF2-40B4-BE49-F238E27FC236}">
                <a16:creationId xmlns:a16="http://schemas.microsoft.com/office/drawing/2014/main" id="{CFD445D4-1067-407A-AEE3-4063E279C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871AF2D-11C8-4F1C-8BB5-549F6B7433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B047D-A6CD-43AB-96F0-683C726B586B}" type="slidenum">
              <a:rPr lang="en-US" noProof="0" smtClean="0"/>
              <a:pPr/>
              <a:t>‹#›</a:t>
            </a:fld>
            <a:endParaRPr lang="en-US" noProof="0" dirty="0"/>
          </a:p>
        </p:txBody>
      </p:sp>
    </p:spTree>
    <p:extLst>
      <p:ext uri="{BB962C8B-B14F-4D97-AF65-F5344CB8AC3E}">
        <p14:creationId xmlns:p14="http://schemas.microsoft.com/office/powerpoint/2010/main" val="422600559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8" r:id="rId13"/>
    <p:sldLayoutId id="2147483649" r:id="rId14"/>
    <p:sldLayoutId id="2147483667" r:id="rId15"/>
    <p:sldLayoutId id="2147483668" r:id="rId16"/>
    <p:sldLayoutId id="2147483666" r:id="rId17"/>
    <p:sldLayoutId id="2147483669" r:id="rId18"/>
    <p:sldLayoutId id="2147483670" r:id="rId19"/>
    <p:sldLayoutId id="2147483671" r:id="rId20"/>
    <p:sldLayoutId id="2147483672" r:id="rId21"/>
    <p:sldLayoutId id="2147483664" r:id="rId22"/>
    <p:sldLayoutId id="2147483665"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vi.m.wikipedia.org/wiki/Tr%C6%B0%E1%BB%9Dng_%C4%90%E1%BA%A1i_h%E1%BB%8Dc_C%C3%B4ng_nghi%E1%BB%87p_Th%C3%A0nh_ph%E1%BB%91_H%E1%BB%93_Ch%C3%AD_Minh" TargetMode="Externa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2017.igem.org/Team:TUDelft/Demonstrat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hyperlink" Target="https://www.pexels.com/photo/conclusion-word-formed-from-lettered-yellow-tiles-1888005/"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hyperlink" Target="http://day-with-kt.com/365-days-goal-achieved/" TargetMode="External"/><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4.png"/><Relationship Id="rId5" Type="http://schemas.microsoft.com/office/2017/06/relationships/model3d" Target="../media/model3d1.glb"/><Relationship Id="rId4" Type="http://schemas.openxmlformats.org/officeDocument/2006/relationships/hyperlink" Target="https://www.salesforce.com/ca/blog/2018/07/smb-owners-use-transparency-develop-team.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hyperlink" Target="https://www.salesforce.com/ca/blog/2018/07/smb-owners-use-transparency-develop-team.html" TargetMode="Externa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hyperlink" Target="https://pixabay.com/en/business-card-contact-business-cards-427520/"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3.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en.wikipedia.org/wiki/Node.js" TargetMode="Externa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ildermuth.com/2018/11/28/My-ASP-NET-Core-and-Vue-js-Workshop-in-Atlant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it.wikipedia.org/wiki/Microsoft_SQL_Serve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www.javelin-tech.com/blog/2017/11/what-is-design-analysis/" TargetMode="External"/><Relationship Id="rId5" Type="http://schemas.openxmlformats.org/officeDocument/2006/relationships/image" Target="../media/image22.jpg"/><Relationship Id="rId4" Type="http://schemas.openxmlformats.org/officeDocument/2006/relationships/hyperlink" Target="https://assignmentfirm.com/coit20248-information-systems-analysis-design.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359CD-8DFF-4AF2-B957-630ED2A60E8D}"/>
              </a:ext>
            </a:extLst>
          </p:cNvPr>
          <p:cNvSpPr>
            <a:spLocks noGrp="1"/>
          </p:cNvSpPr>
          <p:nvPr>
            <p:ph type="title"/>
          </p:nvPr>
        </p:nvSpPr>
        <p:spPr>
          <a:xfrm rot="18765021">
            <a:off x="12361479" y="5920147"/>
            <a:ext cx="4676435" cy="1675388"/>
          </a:xfrm>
        </p:spPr>
        <p:txBody>
          <a:bodyPr vert="horz" lIns="91440" tIns="45720" rIns="91440" bIns="45720" rtlCol="0" anchor="b">
            <a:normAutofit/>
          </a:bodyPr>
          <a:lstStyle/>
          <a:p>
            <a:pPr algn="ctr"/>
            <a:r>
              <a:rPr lang="en-US">
                <a:ln>
                  <a:solidFill>
                    <a:schemeClr val="accent1">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Cambria" panose="02040503050406030204" pitchFamily="18" charset="0"/>
                <a:ea typeface="Cambria" panose="02040503050406030204" pitchFamily="18" charset="0"/>
              </a:rPr>
              <a:t>BÁO CÁO KHOÁ LUẬN TỐT NGHIỆP</a:t>
            </a:r>
          </a:p>
        </p:txBody>
      </p:sp>
      <p:sp>
        <p:nvSpPr>
          <p:cNvPr id="44" name="Text Placeholder 3">
            <a:extLst>
              <a:ext uri="{FF2B5EF4-FFF2-40B4-BE49-F238E27FC236}">
                <a16:creationId xmlns:a16="http://schemas.microsoft.com/office/drawing/2014/main" id="{0DAC25EB-6E00-4193-920E-ABB5643D9F3E}"/>
              </a:ext>
            </a:extLst>
          </p:cNvPr>
          <p:cNvSpPr>
            <a:spLocks noGrp="1"/>
          </p:cNvSpPr>
          <p:nvPr>
            <p:ph type="body" idx="1"/>
          </p:nvPr>
        </p:nvSpPr>
        <p:spPr>
          <a:xfrm rot="20203800">
            <a:off x="-1559578" y="8170624"/>
            <a:ext cx="4802813" cy="617620"/>
          </a:xfrm>
        </p:spPr>
        <p:txBody>
          <a:bodyPr vert="horz" lIns="91440" tIns="45720" rIns="91440" bIns="45720" rtlCol="0">
            <a:normAutofit/>
          </a:bodyPr>
          <a:lstStyle/>
          <a:p>
            <a:pPr algn="ctr">
              <a:lnSpc>
                <a:spcPct val="90000"/>
              </a:lnSpc>
            </a:pPr>
            <a:r>
              <a:rPr lang="en-US" sz="2400">
                <a:ln>
                  <a:solidFill>
                    <a:schemeClr val="accent1">
                      <a:lumMod val="50000"/>
                    </a:schemeClr>
                  </a:solidFill>
                </a:ln>
                <a:solidFill>
                  <a:schemeClr val="tx1"/>
                </a:solidFill>
                <a:latin typeface="Cambria" panose="02040503050406030204" pitchFamily="18" charset="0"/>
                <a:ea typeface="Cambria" panose="02040503050406030204" pitchFamily="18" charset="0"/>
              </a:rPr>
              <a:t>Xây dựng website bán vé tàu online</a:t>
            </a:r>
          </a:p>
        </p:txBody>
      </p:sp>
      <p:pic>
        <p:nvPicPr>
          <p:cNvPr id="36" name="Picture Placeholder 35">
            <a:extLst>
              <a:ext uri="{FF2B5EF4-FFF2-40B4-BE49-F238E27FC236}">
                <a16:creationId xmlns:a16="http://schemas.microsoft.com/office/drawing/2014/main" id="{F7CD9EDC-C949-4D72-B04B-A61A034595AC}"/>
              </a:ext>
            </a:extLst>
          </p:cNvPr>
          <p:cNvPicPr>
            <a:picLocks noGrp="1" noChangeAspect="1"/>
          </p:cNvPicPr>
          <p:nvPr>
            <p:ph type="pic" sz="quarter" idx="13"/>
          </p:nvPr>
        </p:nvPicPr>
        <p:blipFill rotWithShape="1">
          <a:blip r:embed="rId3"/>
          <a:srcRect l="10102" r="7785" b="-1"/>
          <a:stretch/>
        </p:blipFill>
        <p:spPr>
          <a:xfrm rot="19252704">
            <a:off x="-9156587" y="-2330456"/>
            <a:ext cx="8436340" cy="685800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a:noFill/>
        </p:spPr>
      </p:pic>
      <p:sp>
        <p:nvSpPr>
          <p:cNvPr id="15" name="Rectangle 14">
            <a:extLst>
              <a:ext uri="{FF2B5EF4-FFF2-40B4-BE49-F238E27FC236}">
                <a16:creationId xmlns:a16="http://schemas.microsoft.com/office/drawing/2014/main" id="{3297219B-8F51-4B86-B6E4-E4C565328752}"/>
              </a:ext>
            </a:extLst>
          </p:cNvPr>
          <p:cNvSpPr/>
          <p:nvPr/>
        </p:nvSpPr>
        <p:spPr>
          <a:xfrm rot="2019183">
            <a:off x="-4814127" y="6311565"/>
            <a:ext cx="4760686" cy="892552"/>
          </a:xfrm>
          <a:prstGeom prst="rect">
            <a:avLst/>
          </a:prstGeom>
          <a:noFill/>
        </p:spPr>
        <p:txBody>
          <a:bodyPr wrap="square" lIns="91440" tIns="45720" rIns="91440" bIns="45720">
            <a:spAutoFit/>
          </a:bodyPr>
          <a:lstStyle/>
          <a:p>
            <a:pPr algn="ctr"/>
            <a:r>
              <a:rPr lang="vi-VN" sz="2600" b="1" i="0" cap="none" spc="0">
                <a:ln/>
                <a:solidFill>
                  <a:schemeClr val="accent1">
                    <a:lumMod val="50000"/>
                  </a:schemeClr>
                </a:solidFill>
                <a:effectLst>
                  <a:outerShdw blurRad="38100" dist="19050" dir="2700000" algn="tl" rotWithShape="0">
                    <a:schemeClr val="dk1">
                      <a:lumMod val="50000"/>
                      <a:alpha val="40000"/>
                    </a:schemeClr>
                  </a:outerShdw>
                </a:effectLst>
                <a:latin typeface="Cambria" panose="02040503050406030204" pitchFamily="18" charset="0"/>
                <a:ea typeface="Cambria" panose="02040503050406030204" pitchFamily="18" charset="0"/>
              </a:rPr>
              <a:t>Trường Đại học Công nghiệp TP.HCM</a:t>
            </a:r>
            <a:endParaRPr lang="en-US" sz="2600" b="1" cap="none" spc="0">
              <a:ln/>
              <a:solidFill>
                <a:schemeClr val="accent1">
                  <a:lumMod val="50000"/>
                </a:schemeClr>
              </a:solidFill>
              <a:effectLst>
                <a:outerShdw blurRad="38100" dist="19050" dir="2700000" algn="tl" rotWithShape="0">
                  <a:schemeClr val="dk1">
                    <a:lumMod val="50000"/>
                    <a:alpha val="40000"/>
                  </a:schemeClr>
                </a:outerShdw>
              </a:effectLst>
            </a:endParaRPr>
          </a:p>
        </p:txBody>
      </p:sp>
      <p:pic>
        <p:nvPicPr>
          <p:cNvPr id="30" name="Picture 29">
            <a:extLst>
              <a:ext uri="{FF2B5EF4-FFF2-40B4-BE49-F238E27FC236}">
                <a16:creationId xmlns:a16="http://schemas.microsoft.com/office/drawing/2014/main" id="{8B273450-B3B5-48D3-AC87-B66BEE42437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559672">
            <a:off x="10864195" y="-1910693"/>
            <a:ext cx="3371940" cy="1381644"/>
          </a:xfrm>
          <a:prstGeom prst="rect">
            <a:avLst/>
          </a:prstGeom>
          <a:noFill/>
          <a:ln>
            <a:noFill/>
          </a:ln>
          <a:effectLst/>
        </p:spPr>
      </p:pic>
      <p:sp>
        <p:nvSpPr>
          <p:cNvPr id="37" name="Text Placeholder 3">
            <a:extLst>
              <a:ext uri="{FF2B5EF4-FFF2-40B4-BE49-F238E27FC236}">
                <a16:creationId xmlns:a16="http://schemas.microsoft.com/office/drawing/2014/main" id="{EE62607D-58F5-42ED-896B-E86E518ADD6F}"/>
              </a:ext>
            </a:extLst>
          </p:cNvPr>
          <p:cNvSpPr txBox="1">
            <a:spLocks/>
          </p:cNvSpPr>
          <p:nvPr/>
        </p:nvSpPr>
        <p:spPr>
          <a:xfrm rot="1300767">
            <a:off x="4499430" y="8071808"/>
            <a:ext cx="6052457" cy="147394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800" b="0" kern="1200" cap="none" baseline="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90000"/>
              </a:lnSpc>
            </a:pPr>
            <a:r>
              <a:rPr lang="en-US" sz="2000">
                <a:ln>
                  <a:solidFill>
                    <a:schemeClr val="accent1">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Cambria" panose="02040503050406030204" pitchFamily="18" charset="0"/>
                <a:ea typeface="Cambria" panose="02040503050406030204" pitchFamily="18" charset="0"/>
              </a:rPr>
              <a:t>Giảng viên hướng dẫn: ThS. Đặng Thị Thu Hà</a:t>
            </a:r>
          </a:p>
          <a:p>
            <a:pPr algn="r">
              <a:lnSpc>
                <a:spcPct val="90000"/>
              </a:lnSpc>
            </a:pPr>
            <a:r>
              <a:rPr lang="en-US" sz="2000">
                <a:ln>
                  <a:solidFill>
                    <a:schemeClr val="accent1">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Cambria" panose="02040503050406030204" pitchFamily="18" charset="0"/>
                <a:ea typeface="Cambria" panose="02040503050406030204" pitchFamily="18" charset="0"/>
              </a:rPr>
              <a:t>Sinh viên thực hiện: Lê Hoàng – 16021961</a:t>
            </a:r>
            <a:br>
              <a:rPr lang="en-US" sz="2000">
                <a:ln>
                  <a:solidFill>
                    <a:schemeClr val="accent1">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Cambria" panose="02040503050406030204" pitchFamily="18" charset="0"/>
                <a:ea typeface="Cambria" panose="02040503050406030204" pitchFamily="18" charset="0"/>
              </a:rPr>
            </a:br>
            <a:r>
              <a:rPr lang="en-US" sz="2000">
                <a:ln>
                  <a:solidFill>
                    <a:schemeClr val="accent1">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Cambria" panose="02040503050406030204" pitchFamily="18" charset="0"/>
                <a:ea typeface="Cambria" panose="02040503050406030204" pitchFamily="18" charset="0"/>
              </a:rPr>
              <a:t>		Cao Quốc Đông - 16016211</a:t>
            </a:r>
          </a:p>
        </p:txBody>
      </p:sp>
      <p:pic>
        <p:nvPicPr>
          <p:cNvPr id="4" name="Picture 3" descr="A picture containing sky, outdoor, city, resort&#10;&#10;Description automatically generated">
            <a:extLst>
              <a:ext uri="{FF2B5EF4-FFF2-40B4-BE49-F238E27FC236}">
                <a16:creationId xmlns:a16="http://schemas.microsoft.com/office/drawing/2014/main" id="{6D622D11-FE3A-42D6-AC5A-E0E25FD74E6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0" y="-1532319"/>
            <a:ext cx="12192000" cy="8390319"/>
          </a:xfrm>
          <a:prstGeom prst="rect">
            <a:avLst/>
          </a:prstGeom>
          <a:ln>
            <a:solidFill>
              <a:schemeClr val="bg1"/>
            </a:solidFill>
          </a:ln>
        </p:spPr>
      </p:pic>
      <p:pic>
        <p:nvPicPr>
          <p:cNvPr id="20" name="Picture 19" descr="Logo&#10;&#10;Description automatically generated">
            <a:extLst>
              <a:ext uri="{FF2B5EF4-FFF2-40B4-BE49-F238E27FC236}">
                <a16:creationId xmlns:a16="http://schemas.microsoft.com/office/drawing/2014/main" id="{007AEC7A-F58A-4BCA-B205-B12BA50C9818}"/>
              </a:ext>
            </a:extLst>
          </p:cNvPr>
          <p:cNvPicPr>
            <a:picLocks noChangeAspect="1"/>
          </p:cNvPicPr>
          <p:nvPr/>
        </p:nvPicPr>
        <p:blipFill>
          <a:blip r:embed="rId7"/>
          <a:stretch>
            <a:fillRect/>
          </a:stretch>
        </p:blipFill>
        <p:spPr>
          <a:xfrm>
            <a:off x="4249152" y="1760682"/>
            <a:ext cx="3693695" cy="369369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1" name="Rectangle 20">
            <a:extLst>
              <a:ext uri="{FF2B5EF4-FFF2-40B4-BE49-F238E27FC236}">
                <a16:creationId xmlns:a16="http://schemas.microsoft.com/office/drawing/2014/main" id="{6C7EABCD-DC07-4F14-99E1-8EFA325A3355}"/>
              </a:ext>
            </a:extLst>
          </p:cNvPr>
          <p:cNvSpPr/>
          <p:nvPr/>
        </p:nvSpPr>
        <p:spPr>
          <a:xfrm>
            <a:off x="2224106" y="5843411"/>
            <a:ext cx="7743788" cy="923330"/>
          </a:xfrm>
          <a:prstGeom prst="rect">
            <a:avLst/>
          </a:prstGeom>
          <a:noFill/>
        </p:spPr>
        <p:txBody>
          <a:bodyPr wrap="none" lIns="91440" tIns="45720" rIns="91440" bIns="45720">
            <a:spAutoFit/>
          </a:bodyPr>
          <a:lstStyle/>
          <a:p>
            <a:pPr algn="ctr"/>
            <a:r>
              <a:rPr lang="en-US" sz="5400" b="0" cap="none" spc="0">
                <a:ln w="0">
                  <a:solidFill>
                    <a:schemeClr val="bg1"/>
                  </a:solidFill>
                </a:ln>
                <a:solidFill>
                  <a:schemeClr val="accent1">
                    <a:lumMod val="50000"/>
                  </a:schemeClr>
                </a:solidFill>
                <a:effectLst>
                  <a:reflection blurRad="6350" stA="53000" endA="300" endPos="35500" dir="5400000" sy="-90000" algn="bl" rotWithShape="0"/>
                </a:effectLst>
                <a:latin typeface="Cambria" panose="02040503050406030204" pitchFamily="18" charset="0"/>
                <a:ea typeface="Cambria" panose="02040503050406030204" pitchFamily="18" charset="0"/>
              </a:rPr>
              <a:t>KHOÁ LUẬN TỐT NGHIỆP</a:t>
            </a:r>
          </a:p>
        </p:txBody>
      </p:sp>
    </p:spTree>
    <p:extLst>
      <p:ext uri="{BB962C8B-B14F-4D97-AF65-F5344CB8AC3E}">
        <p14:creationId xmlns:p14="http://schemas.microsoft.com/office/powerpoint/2010/main" val="2064406955"/>
      </p:ext>
    </p:extLst>
  </p:cSld>
  <p:clrMapOvr>
    <a:masterClrMapping/>
  </p:clrMapOvr>
  <mc:AlternateContent xmlns:mc="http://schemas.openxmlformats.org/markup-compatibility/2006" xmlns:p14="http://schemas.microsoft.com/office/powerpoint/2010/main">
    <mc:Choice Requires="p14">
      <p:transition spd="slow" p14:dur="1500" advClick="0">
        <p14:ripple dir="ru"/>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3. PT&amp;TK – Usecase Tổng Quát</a:t>
            </a:r>
            <a:endParaRPr lang="en-US" dirty="0">
              <a:latin typeface="Cambria" panose="02040503050406030204" pitchFamily="18"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latin typeface="Cambria" panose="02040503050406030204" pitchFamily="18" charset="0"/>
                <a:ea typeface="Cambria" panose="02040503050406030204" pitchFamily="18" charset="0"/>
              </a:rPr>
              <a:pPr/>
              <a:t>10</a:t>
            </a:fld>
            <a:endParaRPr lang="en-US" dirty="0">
              <a:latin typeface="Cambria" panose="02040503050406030204" pitchFamily="18" charset="0"/>
              <a:ea typeface="Cambria" panose="02040503050406030204" pitchFamily="18" charset="0"/>
            </a:endParaRPr>
          </a:p>
        </p:txBody>
      </p:sp>
      <p:pic>
        <p:nvPicPr>
          <p:cNvPr id="9" name="Picture 8" descr="Diagram&#10;&#10;Description automatically generated">
            <a:extLst>
              <a:ext uri="{FF2B5EF4-FFF2-40B4-BE49-F238E27FC236}">
                <a16:creationId xmlns:a16="http://schemas.microsoft.com/office/drawing/2014/main" id="{6F9E8313-5A2E-4138-98A4-FFAE2AA7881B}"/>
              </a:ext>
            </a:extLst>
          </p:cNvPr>
          <p:cNvPicPr>
            <a:picLocks noChangeAspect="1"/>
          </p:cNvPicPr>
          <p:nvPr/>
        </p:nvPicPr>
        <p:blipFill>
          <a:blip r:embed="rId3"/>
          <a:stretch>
            <a:fillRect/>
          </a:stretch>
        </p:blipFill>
        <p:spPr>
          <a:xfrm>
            <a:off x="2545039" y="1549349"/>
            <a:ext cx="7101922" cy="5308651"/>
          </a:xfrm>
          <a:prstGeom prst="rect">
            <a:avLst/>
          </a:prstGeom>
        </p:spPr>
      </p:pic>
    </p:spTree>
    <p:extLst>
      <p:ext uri="{BB962C8B-B14F-4D97-AF65-F5344CB8AC3E}">
        <p14:creationId xmlns:p14="http://schemas.microsoft.com/office/powerpoint/2010/main" val="2264029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3. PT&amp;TK – Class Diagram</a:t>
            </a:r>
            <a:endParaRPr lang="en-US" dirty="0">
              <a:latin typeface="Cambria" panose="02040503050406030204" pitchFamily="18"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latin typeface="Cambria" panose="02040503050406030204" pitchFamily="18" charset="0"/>
                <a:ea typeface="Cambria" panose="02040503050406030204" pitchFamily="18" charset="0"/>
              </a:rPr>
              <a:pPr/>
              <a:t>11</a:t>
            </a:fld>
            <a:endParaRPr lang="en-US"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6F9E8313-5A2E-4138-98A4-FFAE2AA7881B}"/>
              </a:ext>
            </a:extLst>
          </p:cNvPr>
          <p:cNvPicPr>
            <a:picLocks noChangeAspect="1"/>
          </p:cNvPicPr>
          <p:nvPr/>
        </p:nvPicPr>
        <p:blipFill>
          <a:blip r:embed="rId3"/>
          <a:srcRect/>
          <a:stretch/>
        </p:blipFill>
        <p:spPr>
          <a:xfrm>
            <a:off x="709455" y="1976133"/>
            <a:ext cx="10644345" cy="4094771"/>
          </a:xfrm>
          <a:prstGeom prst="rect">
            <a:avLst/>
          </a:prstGeom>
        </p:spPr>
      </p:pic>
    </p:spTree>
    <p:extLst>
      <p:ext uri="{BB962C8B-B14F-4D97-AF65-F5344CB8AC3E}">
        <p14:creationId xmlns:p14="http://schemas.microsoft.com/office/powerpoint/2010/main" val="3389046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3. PT&amp;TK – Database Diagram</a:t>
            </a:r>
            <a:endParaRPr lang="en-US" dirty="0">
              <a:latin typeface="Cambria" panose="02040503050406030204" pitchFamily="18"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latin typeface="Cambria" panose="02040503050406030204" pitchFamily="18" charset="0"/>
                <a:ea typeface="Cambria" panose="02040503050406030204" pitchFamily="18" charset="0"/>
              </a:rPr>
              <a:pPr/>
              <a:t>12</a:t>
            </a:fld>
            <a:endParaRPr lang="en-US"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3B2D5F8A-7251-4B8A-9F2D-4C2D06A53E8E}"/>
              </a:ext>
            </a:extLst>
          </p:cNvPr>
          <p:cNvPicPr>
            <a:picLocks noChangeAspect="1"/>
          </p:cNvPicPr>
          <p:nvPr/>
        </p:nvPicPr>
        <p:blipFill>
          <a:blip r:embed="rId3"/>
          <a:srcRect/>
          <a:stretch/>
        </p:blipFill>
        <p:spPr>
          <a:xfrm>
            <a:off x="2537334" y="1645621"/>
            <a:ext cx="7117332" cy="5026256"/>
          </a:xfrm>
          <a:prstGeom prst="rect">
            <a:avLst/>
          </a:prstGeom>
        </p:spPr>
      </p:pic>
    </p:spTree>
    <p:extLst>
      <p:ext uri="{BB962C8B-B14F-4D97-AF65-F5344CB8AC3E}">
        <p14:creationId xmlns:p14="http://schemas.microsoft.com/office/powerpoint/2010/main" val="313220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3. PT&amp;TK – Site Map (Client)</a:t>
            </a:r>
            <a:endParaRPr lang="en-US" dirty="0">
              <a:latin typeface="Cambria" panose="02040503050406030204" pitchFamily="18"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latin typeface="Cambria" panose="02040503050406030204" pitchFamily="18" charset="0"/>
                <a:ea typeface="Cambria" panose="02040503050406030204" pitchFamily="18" charset="0"/>
              </a:rPr>
              <a:pPr/>
              <a:t>13</a:t>
            </a:fld>
            <a:endParaRPr lang="en-US" dirty="0">
              <a:latin typeface="Cambria" panose="02040503050406030204" pitchFamily="18" charset="0"/>
              <a:ea typeface="Cambria" panose="02040503050406030204" pitchFamily="18" charset="0"/>
            </a:endParaRPr>
          </a:p>
        </p:txBody>
      </p:sp>
      <p:pic>
        <p:nvPicPr>
          <p:cNvPr id="10" name="Picture 9" descr="Diagram&#10;&#10;Description automatically generated">
            <a:extLst>
              <a:ext uri="{FF2B5EF4-FFF2-40B4-BE49-F238E27FC236}">
                <a16:creationId xmlns:a16="http://schemas.microsoft.com/office/drawing/2014/main" id="{3B2D5F8A-7251-4B8A-9F2D-4C2D06A53E8E}"/>
              </a:ext>
            </a:extLst>
          </p:cNvPr>
          <p:cNvPicPr>
            <a:picLocks noChangeAspect="1"/>
          </p:cNvPicPr>
          <p:nvPr/>
        </p:nvPicPr>
        <p:blipFill>
          <a:blip r:embed="rId3"/>
          <a:stretch>
            <a:fillRect/>
          </a:stretch>
        </p:blipFill>
        <p:spPr>
          <a:xfrm>
            <a:off x="1151022" y="1596023"/>
            <a:ext cx="9111915" cy="5125452"/>
          </a:xfrm>
          <a:prstGeom prst="rect">
            <a:avLst/>
          </a:prstGeom>
        </p:spPr>
      </p:pic>
    </p:spTree>
    <p:extLst>
      <p:ext uri="{BB962C8B-B14F-4D97-AF65-F5344CB8AC3E}">
        <p14:creationId xmlns:p14="http://schemas.microsoft.com/office/powerpoint/2010/main" val="2796728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3. PT&amp;TK – Site Map (Admin)</a:t>
            </a:r>
            <a:endParaRPr lang="en-US" dirty="0">
              <a:latin typeface="Cambria" panose="02040503050406030204" pitchFamily="18"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latin typeface="Cambria" panose="02040503050406030204" pitchFamily="18" charset="0"/>
                <a:ea typeface="Cambria" panose="02040503050406030204" pitchFamily="18" charset="0"/>
              </a:rPr>
              <a:pPr/>
              <a:t>14</a:t>
            </a:fld>
            <a:endParaRPr lang="en-US"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3B2D5F8A-7251-4B8A-9F2D-4C2D06A53E8E}"/>
              </a:ext>
            </a:extLst>
          </p:cNvPr>
          <p:cNvPicPr>
            <a:picLocks noChangeAspect="1"/>
          </p:cNvPicPr>
          <p:nvPr/>
        </p:nvPicPr>
        <p:blipFill>
          <a:blip r:embed="rId3"/>
          <a:srcRect/>
          <a:stretch/>
        </p:blipFill>
        <p:spPr>
          <a:xfrm>
            <a:off x="1151022" y="1596023"/>
            <a:ext cx="9111915" cy="5125451"/>
          </a:xfrm>
          <a:prstGeom prst="rect">
            <a:avLst/>
          </a:prstGeom>
        </p:spPr>
      </p:pic>
    </p:spTree>
    <p:extLst>
      <p:ext uri="{BB962C8B-B14F-4D97-AF65-F5344CB8AC3E}">
        <p14:creationId xmlns:p14="http://schemas.microsoft.com/office/powerpoint/2010/main" val="2578470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CF25CAC8-1490-4602-943D-AB78A1564F1C}"/>
              </a:ext>
            </a:extLst>
          </p:cNvPr>
          <p:cNvPicPr>
            <a:picLocks noChangeAspect="1"/>
          </p:cNvPicPr>
          <p:nvPr/>
        </p:nvPicPr>
        <p:blipFill>
          <a:blip r:embed="rId3">
            <a:extLst>
              <a:ext uri="{837473B0-CC2E-450A-ABE3-18F120FF3D39}">
                <a1611:picAttrSrcUrl xmlns:a1611="http://schemas.microsoft.com/office/drawing/2016/11/main" r:id="rId4"/>
              </a:ext>
            </a:extLst>
          </a:blip>
          <a:srcRect t="790" b="790"/>
          <a:stretch/>
        </p:blipFill>
        <p:spPr>
          <a:xfrm>
            <a:off x="4361614" y="66527"/>
            <a:ext cx="7853644" cy="6791473"/>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gradFill>
                  <a:gsLst>
                    <a:gs pos="0">
                      <a:schemeClr val="accent5">
                        <a:lumMod val="40000"/>
                        <a:lumOff val="60000"/>
                      </a:schemeClr>
                    </a:gs>
                    <a:gs pos="46000">
                      <a:schemeClr val="accent5">
                        <a:lumMod val="95000"/>
                        <a:lumOff val="5000"/>
                      </a:schemeClr>
                    </a:gs>
                    <a:gs pos="100000">
                      <a:schemeClr val="accent1">
                        <a:lumMod val="60000"/>
                        <a:lumOff val="40000"/>
                      </a:schemeClr>
                    </a:gs>
                  </a:gsLst>
                  <a:path path="circle">
                    <a:fillToRect l="50000" t="130000" r="50000" b="-30000"/>
                  </a:path>
                </a:gradFill>
                <a:latin typeface="Cambria" panose="02040503050406030204" pitchFamily="18" charset="0"/>
                <a:ea typeface="Cambria" panose="02040503050406030204" pitchFamily="18" charset="0"/>
              </a:rPr>
              <a:t>4. HIỆN THỰC</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8BB047D-A6CD-43AB-96F0-683C726B586B}" type="slidenum">
              <a:rPr lang="en-US" smtClean="0">
                <a:solidFill>
                  <a:schemeClr val="tx1"/>
                </a:solidFill>
                <a:latin typeface="Cambria" panose="02040503050406030204" pitchFamily="18" charset="0"/>
                <a:ea typeface="Cambria" panose="02040503050406030204" pitchFamily="18" charset="0"/>
              </a:rPr>
              <a:pPr>
                <a:spcAft>
                  <a:spcPts val="600"/>
                </a:spcAft>
                <a:defRPr/>
              </a:pPr>
              <a:t>15</a:t>
            </a:fld>
            <a:endParaRPr lang="en-US">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17134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5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a:xfrm>
            <a:off x="603938" y="640081"/>
            <a:ext cx="2776935" cy="5257799"/>
          </a:xfrm>
        </p:spPr>
        <p:txBody>
          <a:bodyPr vert="horz" lIns="91440" tIns="45720" rIns="91440" bIns="45720" rtlCol="0">
            <a:normAutofit/>
          </a:bodyPr>
          <a:lstStyle/>
          <a:p>
            <a:r>
              <a:rPr lang="en-US" sz="3600">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atin typeface="Cambria" panose="02040503050406030204" pitchFamily="18" charset="0"/>
                <a:ea typeface="Cambria" panose="02040503050406030204" pitchFamily="18" charset="0"/>
              </a:rPr>
              <a:t>5. KẾT LUẬN</a:t>
            </a:r>
          </a:p>
        </p:txBody>
      </p:sp>
      <p:sp>
        <p:nvSpPr>
          <p:cNvPr id="19"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10;&#10;Description automatically generated">
            <a:extLst>
              <a:ext uri="{FF2B5EF4-FFF2-40B4-BE49-F238E27FC236}">
                <a16:creationId xmlns:a16="http://schemas.microsoft.com/office/drawing/2014/main" id="{E6F5B08D-8CBF-4D0A-A697-B7854C4EAF2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79" r="282" b="1"/>
          <a:stretch/>
        </p:blipFill>
        <p:spPr>
          <a:xfrm>
            <a:off x="4062964" y="942538"/>
            <a:ext cx="7163222" cy="4808332"/>
          </a:xfrm>
          <a:prstGeom prst="rect">
            <a:avLst/>
          </a:prstGeom>
          <a:effectLst/>
        </p:spPr>
      </p:pic>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defRPr/>
            </a:pPr>
            <a:fld id="{48BB047D-A6CD-43AB-96F0-683C726B586B}" type="slidenum">
              <a:rPr lang="en-US">
                <a:solidFill>
                  <a:srgbClr val="595959"/>
                </a:solidFill>
                <a:latin typeface="Calibri" panose="020F0502020204030204"/>
              </a:rPr>
              <a:pPr>
                <a:spcAft>
                  <a:spcPts val="600"/>
                </a:spcAft>
                <a:defRPr/>
              </a:pPr>
              <a:t>16</a:t>
            </a:fld>
            <a:endParaRPr lang="en-US">
              <a:solidFill>
                <a:srgbClr val="595959"/>
              </a:solidFill>
              <a:latin typeface="Calibri" panose="020F0502020204030204"/>
            </a:endParaRPr>
          </a:p>
        </p:txBody>
      </p:sp>
    </p:spTree>
    <p:extLst>
      <p:ext uri="{BB962C8B-B14F-4D97-AF65-F5344CB8AC3E}">
        <p14:creationId xmlns:p14="http://schemas.microsoft.com/office/powerpoint/2010/main" val="87954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5. KẾT LUẬN – Kết Quả Đạt Được</a:t>
            </a:r>
            <a:endParaRPr lang="en-US" dirty="0">
              <a:latin typeface="Cambria" panose="02040503050406030204" pitchFamily="18"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latin typeface="Cambria" panose="02040503050406030204" pitchFamily="18" charset="0"/>
                <a:ea typeface="Cambria" panose="02040503050406030204" pitchFamily="18" charset="0"/>
              </a:rPr>
              <a:pPr/>
              <a:t>17</a:t>
            </a:fld>
            <a:endParaRPr lang="en-US"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EF90DB5B-1774-42B7-A10B-47BF45E276C3}"/>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344905" y="1690688"/>
            <a:ext cx="2953086" cy="1839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6D2BF21D-5791-4F9A-9519-E039DF84532C}"/>
              </a:ext>
            </a:extLst>
          </p:cNvPr>
          <p:cNvSpPr txBox="1"/>
          <p:nvPr/>
        </p:nvSpPr>
        <p:spPr>
          <a:xfrm>
            <a:off x="3765884" y="3253433"/>
            <a:ext cx="2077453" cy="2144354"/>
          </a:xfrm>
          <a:prstGeom prst="rect">
            <a:avLst/>
          </a:prstGeom>
          <a:noFill/>
        </p:spPr>
        <p:txBody>
          <a:bodyPr wrap="square" rtlCol="0">
            <a:spAutoFit/>
          </a:bodyPr>
          <a:lstStyle/>
          <a:p>
            <a:pPr lvl="0" algn="just">
              <a:lnSpc>
                <a:spcPct val="150000"/>
              </a:lnSpc>
              <a:spcBef>
                <a:spcPts val="600"/>
              </a:spcBef>
              <a:spcAft>
                <a:spcPts val="0"/>
              </a:spcAft>
              <a:tabLst>
                <a:tab pos="3552825" algn="l"/>
              </a:tabLst>
            </a:pPr>
            <a:r>
              <a:rPr lang="fr-FR" sz="1800">
                <a:effectLst/>
                <a:latin typeface="Times New Roman" panose="02020603050405020304" pitchFamily="18" charset="0"/>
                <a:ea typeface="Times New Roman" panose="02020603050405020304" pitchFamily="18" charset="0"/>
              </a:rPr>
              <a:t>Người dùng có thể thực hiện việc mua vé tàu trực tuyến thông qua hệ thống một cách dễ dàng.</a:t>
            </a:r>
            <a:endParaRPr lang="en-US" sz="180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C057CBA9-2EBA-451C-AE2A-118B907FF3EF}"/>
              </a:ext>
            </a:extLst>
          </p:cNvPr>
          <p:cNvSpPr txBox="1"/>
          <p:nvPr/>
        </p:nvSpPr>
        <p:spPr>
          <a:xfrm>
            <a:off x="6530474" y="3253433"/>
            <a:ext cx="1983873" cy="2585323"/>
          </a:xfrm>
          <a:prstGeom prst="rect">
            <a:avLst/>
          </a:prstGeom>
          <a:noFill/>
        </p:spPr>
        <p:txBody>
          <a:bodyPr wrap="square" rtlCol="0">
            <a:spAutoFit/>
          </a:bodyPr>
          <a:lstStyle/>
          <a:p>
            <a:r>
              <a:rPr lang="fr-FR" sz="1800">
                <a:effectLst/>
                <a:latin typeface="Times New Roman" panose="02020603050405020304" pitchFamily="18" charset="0"/>
                <a:ea typeface="Times New Roman" panose="02020603050405020304" pitchFamily="18" charset="0"/>
              </a:rPr>
              <a:t>Giúp bên bán vé dễ dàng kiểm soát lượng vé bán được và doanh thu theo tháng, năm cũng như số hành khách mua vé trên từng lịch trình. </a:t>
            </a:r>
            <a:endParaRPr lang="en-US" sz="1800">
              <a:effectLst/>
              <a:latin typeface="Times New Roman" panose="02020603050405020304" pitchFamily="18" charset="0"/>
              <a:ea typeface="Times New Roman" panose="02020603050405020304" pitchFamily="18" charset="0"/>
            </a:endParaRPr>
          </a:p>
          <a:p>
            <a:endParaRPr lang="en-US"/>
          </a:p>
        </p:txBody>
      </p:sp>
      <p:sp>
        <p:nvSpPr>
          <p:cNvPr id="9" name="TextBox 8">
            <a:extLst>
              <a:ext uri="{FF2B5EF4-FFF2-40B4-BE49-F238E27FC236}">
                <a16:creationId xmlns:a16="http://schemas.microsoft.com/office/drawing/2014/main" id="{878839F7-B731-41DF-991E-15B01FCA102B}"/>
              </a:ext>
            </a:extLst>
          </p:cNvPr>
          <p:cNvSpPr txBox="1"/>
          <p:nvPr/>
        </p:nvSpPr>
        <p:spPr>
          <a:xfrm>
            <a:off x="9201484" y="3253433"/>
            <a:ext cx="1899652" cy="2308102"/>
          </a:xfrm>
          <a:prstGeom prst="rect">
            <a:avLst/>
          </a:prstGeom>
          <a:noFill/>
        </p:spPr>
        <p:txBody>
          <a:bodyPr wrap="square" rtlCol="0">
            <a:spAutoFit/>
          </a:bodyPr>
          <a:lstStyle/>
          <a:p>
            <a:r>
              <a:rPr lang="fr-FR" sz="1800">
                <a:effectLst/>
                <a:latin typeface="Times New Roman" panose="02020603050405020304" pitchFamily="18" charset="0"/>
                <a:ea typeface="Times New Roman" panose="02020603050405020304" pitchFamily="18" charset="0"/>
              </a:rPr>
              <a:t>Nhìn chung hệ thống đã đáp ứng được các chức năng cơ bản của một ứng dụng quản lý công việc online.</a:t>
            </a:r>
            <a:endParaRPr lang="en-US" sz="1800">
              <a:effectLst/>
              <a:latin typeface="Times New Roman" panose="02020603050405020304" pitchFamily="18" charset="0"/>
              <a:ea typeface="Times New Roman" panose="02020603050405020304" pitchFamily="18" charset="0"/>
            </a:endParaRPr>
          </a:p>
          <a:p>
            <a:endParaRPr lang="en-US"/>
          </a:p>
        </p:txBody>
      </p:sp>
      <p:pic>
        <p:nvPicPr>
          <p:cNvPr id="11" name="Graphic 10" descr="Grinning face outline with solid fill">
            <a:extLst>
              <a:ext uri="{FF2B5EF4-FFF2-40B4-BE49-F238E27FC236}">
                <a16:creationId xmlns:a16="http://schemas.microsoft.com/office/drawing/2014/main" id="{7D96286C-43E7-4556-8147-8011D1D3C37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347410" y="2237563"/>
            <a:ext cx="914400" cy="914400"/>
          </a:xfrm>
          <a:prstGeom prst="rect">
            <a:avLst/>
          </a:prstGeom>
        </p:spPr>
      </p:pic>
      <p:pic>
        <p:nvPicPr>
          <p:cNvPr id="12" name="Graphic 11" descr="Bar chart outline">
            <a:extLst>
              <a:ext uri="{FF2B5EF4-FFF2-40B4-BE49-F238E27FC236}">
                <a16:creationId xmlns:a16="http://schemas.microsoft.com/office/drawing/2014/main" id="{AB0D1E5F-CEC7-4E25-B684-789F5F8E131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065210" y="2208282"/>
            <a:ext cx="914400" cy="914400"/>
          </a:xfrm>
          <a:prstGeom prst="rect">
            <a:avLst/>
          </a:prstGeom>
        </p:spPr>
      </p:pic>
      <p:pic>
        <p:nvPicPr>
          <p:cNvPr id="13" name="Graphic 12" descr="Clipboard outline">
            <a:extLst>
              <a:ext uri="{FF2B5EF4-FFF2-40B4-BE49-F238E27FC236}">
                <a16:creationId xmlns:a16="http://schemas.microsoft.com/office/drawing/2014/main" id="{70F74C4E-AAA2-4EE3-A944-E037F14836E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525000" y="2237563"/>
            <a:ext cx="914400" cy="914400"/>
          </a:xfrm>
          <a:prstGeom prst="rect">
            <a:avLst/>
          </a:prstGeom>
        </p:spPr>
      </p:pic>
    </p:spTree>
    <p:extLst>
      <p:ext uri="{BB962C8B-B14F-4D97-AF65-F5344CB8AC3E}">
        <p14:creationId xmlns:p14="http://schemas.microsoft.com/office/powerpoint/2010/main" val="4030697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grpSp>
        <p:nvGrpSpPr>
          <p:cNvPr id="19" name="Group 18">
            <a:extLst>
              <a:ext uri="{FF2B5EF4-FFF2-40B4-BE49-F238E27FC236}">
                <a16:creationId xmlns:a16="http://schemas.microsoft.com/office/drawing/2014/main" id="{5CA4BCD1-F813-4A68-8727-7A3DE67A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440" y="1049670"/>
            <a:ext cx="1128382" cy="847206"/>
            <a:chOff x="7393391" y="1075612"/>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latin typeface="Cambria" panose="02040503050406030204" pitchFamily="18" charset="0"/>
                <a:ea typeface="Cambria" panose="02040503050406030204" pitchFamily="18" charset="0"/>
              </a:endParaRPr>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latin typeface="Cambria" panose="02040503050406030204" pitchFamily="18" charset="0"/>
                <a:ea typeface="Cambria" panose="02040503050406030204" pitchFamily="18" charset="0"/>
              </a:endParaRPr>
            </a:p>
          </p:txBody>
        </p:sp>
      </p:grpSp>
      <p:sp>
        <p:nvSpPr>
          <p:cNvPr id="23" name="Freeform: Shape 22">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641"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latin typeface="Cambria" panose="02040503050406030204" pitchFamily="18" charset="0"/>
              <a:ea typeface="Cambria" panose="02040503050406030204" pitchFamily="18" charset="0"/>
            </a:endParaRPr>
          </a:p>
        </p:txBody>
      </p:sp>
      <p:sp useBgFill="1">
        <p:nvSpPr>
          <p:cNvPr id="25" name="Freeform: Shape 24">
            <a:extLst>
              <a:ext uri="{FF2B5EF4-FFF2-40B4-BE49-F238E27FC236}">
                <a16:creationId xmlns:a16="http://schemas.microsoft.com/office/drawing/2014/main" id="{E4B9AB89-BA23-4985-97B3-EB677E496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0608"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latin typeface="Cambria" panose="02040503050406030204" pitchFamily="18" charset="0"/>
              <a:ea typeface="Cambria" panose="02040503050406030204" pitchFamily="18" charset="0"/>
            </a:endParaRPr>
          </a:p>
        </p:txBody>
      </p:sp>
      <p:pic>
        <p:nvPicPr>
          <p:cNvPr id="12" name="Graphic 11" descr="No Phones outline">
            <a:extLst>
              <a:ext uri="{FF2B5EF4-FFF2-40B4-BE49-F238E27FC236}">
                <a16:creationId xmlns:a16="http://schemas.microsoft.com/office/drawing/2014/main" id="{AB0D1E5F-CEC7-4E25-B684-789F5F8E1312}"/>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764436" y="531362"/>
            <a:ext cx="1139593" cy="1139593"/>
          </a:xfrm>
          <a:prstGeom prst="rect">
            <a:avLst/>
          </a:prstGeom>
        </p:spPr>
      </p:pic>
      <p:sp useBgFill="1">
        <p:nvSpPr>
          <p:cNvPr id="27" name="Freeform: Shape 26">
            <a:extLst>
              <a:ext uri="{FF2B5EF4-FFF2-40B4-BE49-F238E27FC236}">
                <a16:creationId xmlns:a16="http://schemas.microsoft.com/office/drawing/2014/main" id="{36FC9198-E7C0-476E-AEEA-E406CF307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8854" y="4490695"/>
            <a:ext cx="2071275" cy="183594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latin typeface="Cambria" panose="02040503050406030204" pitchFamily="18" charset="0"/>
              <a:ea typeface="Cambria" panose="02040503050406030204" pitchFamily="18" charset="0"/>
            </a:endParaRPr>
          </a:p>
        </p:txBody>
      </p:sp>
      <p:pic>
        <p:nvPicPr>
          <p:cNvPr id="11" name="Graphic 10" descr="Confused face outline outline">
            <a:extLst>
              <a:ext uri="{FF2B5EF4-FFF2-40B4-BE49-F238E27FC236}">
                <a16:creationId xmlns:a16="http://schemas.microsoft.com/office/drawing/2014/main" id="{7D96286C-43E7-4556-8147-8011D1D3C374}"/>
              </a:ext>
            </a:extLst>
          </p:cNvPr>
          <p:cNvPicPr>
            <a:picLocks noChangeAspect="1"/>
          </p:cNvPicPr>
          <p:nvPr/>
        </p:nvPicPr>
        <p:blipFill>
          <a:blip r:embed="rId5">
            <a:extLst>
              <a:ext uri="{96DAC541-7B7A-43D3-8B79-37D633B846F1}">
                <asvg:svgBlip xmlns:asvg="http://schemas.microsoft.com/office/drawing/2016/SVG/main" r:embed="rId6"/>
              </a:ext>
            </a:extLst>
          </a:blip>
          <a:stretch/>
        </p:blipFill>
        <p:spPr>
          <a:xfrm>
            <a:off x="5844580" y="4490695"/>
            <a:ext cx="733860" cy="733860"/>
          </a:xfrm>
          <a:prstGeom prst="rect">
            <a:avLst/>
          </a:prstGeom>
        </p:spPr>
      </p:pic>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a:xfrm>
            <a:off x="1190440" y="2945523"/>
            <a:ext cx="4432438" cy="3066471"/>
          </a:xfrm>
        </p:spPr>
        <p:txBody>
          <a:bodyPr vert="horz" lIns="91440" tIns="45720" rIns="91440" bIns="45720" rtlCol="0" anchor="t">
            <a:normAutofit/>
          </a:bodyPr>
          <a:lstStyle/>
          <a:p>
            <a:r>
              <a:rPr lang="en-US" sz="6000">
                <a:latin typeface="Cambria" panose="02040503050406030204" pitchFamily="18" charset="0"/>
                <a:ea typeface="Cambria" panose="02040503050406030204" pitchFamily="18" charset="0"/>
              </a:rPr>
              <a:t>5. KẾT LUẬN – Hạn Chế</a:t>
            </a:r>
          </a:p>
        </p:txBody>
      </p:sp>
      <p:pic>
        <p:nvPicPr>
          <p:cNvPr id="4" name="Picture 3" descr="Construction Barricade outline">
            <a:extLst>
              <a:ext uri="{FF2B5EF4-FFF2-40B4-BE49-F238E27FC236}">
                <a16:creationId xmlns:a16="http://schemas.microsoft.com/office/drawing/2014/main" id="{EF90DB5B-1774-42B7-A10B-47BF45E276C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411202" y="3487705"/>
            <a:ext cx="1839782" cy="1839782"/>
          </a:xfrm>
          <a:prstGeom prst="rect">
            <a:avLst/>
          </a:prstGeom>
        </p:spPr>
      </p:pic>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48BB047D-A6CD-43AB-96F0-683C726B586B}" type="slidenum">
              <a:rPr lang="en-US">
                <a:solidFill>
                  <a:schemeClr val="bg1"/>
                </a:solidFill>
                <a:latin typeface="Cambria" panose="02040503050406030204" pitchFamily="18" charset="0"/>
                <a:ea typeface="Cambria" panose="02040503050406030204" pitchFamily="18" charset="0"/>
              </a:rPr>
              <a:pPr algn="ctr">
                <a:spcAft>
                  <a:spcPts val="600"/>
                </a:spcAft>
              </a:pPr>
              <a:t>18</a:t>
            </a:fld>
            <a:endParaRPr lang="en-US">
              <a:solidFill>
                <a:schemeClr val="bg1"/>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6D2BF21D-5791-4F9A-9519-E039DF84532C}"/>
              </a:ext>
            </a:extLst>
          </p:cNvPr>
          <p:cNvSpPr txBox="1"/>
          <p:nvPr/>
        </p:nvSpPr>
        <p:spPr>
          <a:xfrm>
            <a:off x="5591163" y="5136440"/>
            <a:ext cx="1206656" cy="64242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oAutofit/>
          </a:bodyPr>
          <a:lstStyle/>
          <a:p>
            <a:pPr lvl="0" algn="ctr">
              <a:lnSpc>
                <a:spcPct val="150000"/>
              </a:lnSpc>
              <a:spcBef>
                <a:spcPts val="600"/>
              </a:spcBef>
              <a:tabLst>
                <a:tab pos="685800" algn="l"/>
              </a:tabLst>
            </a:pPr>
            <a:r>
              <a:rPr lang="fr-FR" sz="1600">
                <a:effectLst/>
                <a:latin typeface="Cambria" panose="02040503050406030204" pitchFamily="18" charset="0"/>
                <a:ea typeface="Cambria" panose="02040503050406030204" pitchFamily="18" charset="0"/>
              </a:rPr>
              <a:t>Hiển thị thông tin chưa tốt.</a:t>
            </a:r>
            <a:endParaRPr lang="en-US" sz="1600">
              <a:effectLst/>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C057CBA9-2EBA-451C-AE2A-118B907FF3EF}"/>
              </a:ext>
            </a:extLst>
          </p:cNvPr>
          <p:cNvSpPr txBox="1"/>
          <p:nvPr/>
        </p:nvSpPr>
        <p:spPr>
          <a:xfrm>
            <a:off x="6505704" y="1638703"/>
            <a:ext cx="1657056" cy="11395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oAutofit/>
          </a:bodyPr>
          <a:lstStyle/>
          <a:p>
            <a:pPr lvl="0" algn="ctr">
              <a:lnSpc>
                <a:spcPct val="150000"/>
              </a:lnSpc>
              <a:spcBef>
                <a:spcPts val="600"/>
              </a:spcBef>
              <a:tabLst>
                <a:tab pos="685800" algn="l"/>
              </a:tabLst>
            </a:pPr>
            <a:r>
              <a:rPr lang="fr-FR" sz="1600">
                <a:effectLst/>
                <a:latin typeface="Cambria" panose="02040503050406030204" pitchFamily="18" charset="0"/>
                <a:ea typeface="Cambria" panose="02040503050406030204" pitchFamily="18" charset="0"/>
              </a:rPr>
              <a:t>Chưa tối ưu hoá cho các thiết bị di động.</a:t>
            </a:r>
            <a:endParaRPr lang="en-US" sz="1600">
              <a:effectLst/>
              <a:latin typeface="Cambria" panose="02040503050406030204" pitchFamily="18" charset="0"/>
              <a:ea typeface="Cambria" panose="02040503050406030204" pitchFamily="18" charset="0"/>
            </a:endParaRPr>
          </a:p>
          <a:p>
            <a:pPr algn="ctr"/>
            <a:endParaRPr lang="en-US" sz="80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74965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r>
              <a:rPr lang="en-US" sz="4600">
                <a:latin typeface="Cambria" panose="02040503050406030204" pitchFamily="18" charset="0"/>
                <a:ea typeface="Cambria" panose="02040503050406030204" pitchFamily="18" charset="0"/>
              </a:rPr>
              <a:t>5. KẾT LUẬN – Hướng Phát Triển</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6D2BF21D-5791-4F9A-9519-E039DF84532C}"/>
              </a:ext>
            </a:extLst>
          </p:cNvPr>
          <p:cNvSpPr txBox="1"/>
          <p:nvPr/>
        </p:nvSpPr>
        <p:spPr>
          <a:xfrm>
            <a:off x="534057" y="3071307"/>
            <a:ext cx="4243589" cy="3320668"/>
          </a:xfrm>
          <a:prstGeom prst="rect">
            <a:avLst/>
          </a:prstGeom>
        </p:spPr>
        <p:txBody>
          <a:bodyPr vert="horz" lIns="91440" tIns="45720" rIns="91440" bIns="45720" rtlCol="0">
            <a:normAutofit/>
          </a:bodyPr>
          <a:lstStyle/>
          <a:p>
            <a:pPr marL="457200" lvl="0" indent="-342900">
              <a:lnSpc>
                <a:spcPct val="90000"/>
              </a:lnSpc>
              <a:spcBef>
                <a:spcPts val="600"/>
              </a:spcBef>
              <a:buFont typeface="Wingdings" panose="05000000000000000000" pitchFamily="2" charset="2"/>
              <a:buChar char="ü"/>
            </a:pPr>
            <a:r>
              <a:rPr lang="en-US" sz="2400">
                <a:effectLst/>
                <a:latin typeface="Cambria" panose="02040503050406030204" pitchFamily="18" charset="0"/>
                <a:ea typeface="Cambria" panose="02040503050406030204" pitchFamily="18" charset="0"/>
              </a:rPr>
              <a:t>Phát triển thêm ứng dụng dành cho các thiết bị di động</a:t>
            </a:r>
          </a:p>
          <a:p>
            <a:pPr marL="457200" lvl="0" indent="-342900">
              <a:lnSpc>
                <a:spcPct val="90000"/>
              </a:lnSpc>
              <a:spcBef>
                <a:spcPts val="600"/>
              </a:spcBef>
              <a:buFont typeface="Wingdings" panose="05000000000000000000" pitchFamily="2" charset="2"/>
              <a:buChar char="ü"/>
            </a:pPr>
            <a:endParaRPr lang="en-US" sz="2400">
              <a:effectLst/>
              <a:latin typeface="Cambria" panose="02040503050406030204" pitchFamily="18" charset="0"/>
              <a:ea typeface="Cambria" panose="02040503050406030204" pitchFamily="18" charset="0"/>
            </a:endParaRPr>
          </a:p>
          <a:p>
            <a:pPr marL="457200" lvl="0" indent="-342900">
              <a:lnSpc>
                <a:spcPct val="90000"/>
              </a:lnSpc>
              <a:buFont typeface="Wingdings" panose="05000000000000000000" pitchFamily="2" charset="2"/>
              <a:buChar char="ü"/>
            </a:pPr>
            <a:r>
              <a:rPr lang="en-US" sz="2400">
                <a:effectLst/>
                <a:latin typeface="Cambria" panose="02040503050406030204" pitchFamily="18" charset="0"/>
                <a:ea typeface="Cambria" panose="02040503050406030204" pitchFamily="18" charset="0"/>
              </a:rPr>
              <a:t>Phát triển thêm các tính năng để hỗ trợ bán vé máy bay, xe khách.</a:t>
            </a:r>
          </a:p>
        </p:txBody>
      </p:sp>
      <p:pic>
        <p:nvPicPr>
          <p:cNvPr id="4" name="Picture 3">
            <a:extLst>
              <a:ext uri="{FF2B5EF4-FFF2-40B4-BE49-F238E27FC236}">
                <a16:creationId xmlns:a16="http://schemas.microsoft.com/office/drawing/2014/main" id="{EF90DB5B-1774-42B7-A10B-47BF45E276C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1794" r="2579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solidFill>
            <a:srgbClr val="FFFFFF">
              <a:shade val="85000"/>
            </a:srgbClr>
          </a:solidFill>
        </p:spPr>
      </p:pic>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48BB047D-A6CD-43AB-96F0-683C726B586B}" type="slidenum">
              <a:rPr lang="en-US">
                <a:solidFill>
                  <a:srgbClr val="FFFFFF"/>
                </a:solidFill>
                <a:latin typeface="Cambria" panose="02040503050406030204" pitchFamily="18" charset="0"/>
                <a:ea typeface="Cambria" panose="02040503050406030204" pitchFamily="18" charset="0"/>
              </a:rPr>
              <a:pPr>
                <a:spcAft>
                  <a:spcPts val="600"/>
                </a:spcAft>
                <a:defRPr/>
              </a:pPr>
              <a:t>19</a:t>
            </a:fld>
            <a:endParaRPr lang="en-US">
              <a:solidFill>
                <a:srgbClr val="FFFFFF"/>
              </a:solidFill>
              <a:latin typeface="Cambria" panose="02040503050406030204" pitchFamily="18" charset="0"/>
              <a:ea typeface="Cambria" panose="02040503050406030204" pitchFamily="18" charset="0"/>
            </a:endParaRPr>
          </a:p>
        </p:txBody>
      </p:sp>
      <mc:AlternateContent xmlns:mc="http://schemas.openxmlformats.org/markup-compatibility/2006">
        <mc:Choice xmlns:am3d="http://schemas.microsoft.com/office/drawing/2017/model3d" Requires="am3d">
          <p:graphicFrame>
            <p:nvGraphicFramePr>
              <p:cNvPr id="8" name="3D Model 7" descr="Smiling Face With Smiling Eyes Emoji">
                <a:extLst>
                  <a:ext uri="{FF2B5EF4-FFF2-40B4-BE49-F238E27FC236}">
                    <a16:creationId xmlns:a16="http://schemas.microsoft.com/office/drawing/2014/main" id="{EC559DC0-2CCF-4375-9CB2-E6D5CA59799D}"/>
                  </a:ext>
                </a:extLst>
              </p:cNvPr>
              <p:cNvGraphicFramePr>
                <a:graphicFrameLocks noChangeAspect="1"/>
              </p:cNvGraphicFramePr>
              <p:nvPr>
                <p:extLst>
                  <p:ext uri="{D42A27DB-BD31-4B8C-83A1-F6EECF244321}">
                    <p14:modId xmlns:p14="http://schemas.microsoft.com/office/powerpoint/2010/main" val="2314563802"/>
                  </p:ext>
                </p:extLst>
              </p:nvPr>
            </p:nvGraphicFramePr>
            <p:xfrm>
              <a:off x="4780350" y="-3384683"/>
              <a:ext cx="3037881" cy="3075972"/>
            </p:xfrm>
            <a:graphic>
              <a:graphicData uri="http://schemas.microsoft.com/office/drawing/2017/model3d">
                <am3d:model3d r:embed="rId5">
                  <am3d:spPr>
                    <a:xfrm>
                      <a:off x="0" y="0"/>
                      <a:ext cx="3037881" cy="3075972"/>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x="-5727775" ay="-11021" az="-115186"/>
                    <am3d:postTrans dx="0" dy="0" dz="0"/>
                  </am3d:trans>
                  <am3d:raster rName="Office3DRenderer" rVer="16.0.8326">
                    <am3d:blip r:embed="rId6"/>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miling Face With Smiling Eyes Emoji">
                <a:extLst>
                  <a:ext uri="{FF2B5EF4-FFF2-40B4-BE49-F238E27FC236}">
                    <a16:creationId xmlns:a16="http://schemas.microsoft.com/office/drawing/2014/main" id="{EC559DC0-2CCF-4375-9CB2-E6D5CA59799D}"/>
                  </a:ext>
                </a:extLst>
              </p:cNvPr>
              <p:cNvPicPr>
                <a:picLocks noGrp="1" noRot="1" noChangeAspect="1" noMove="1" noResize="1" noEditPoints="1" noAdjustHandles="1" noChangeArrowheads="1" noChangeShapeType="1" noCrop="1"/>
              </p:cNvPicPr>
              <p:nvPr/>
            </p:nvPicPr>
            <p:blipFill>
              <a:blip r:embed="rId6"/>
              <a:stretch>
                <a:fillRect/>
              </a:stretch>
            </p:blipFill>
            <p:spPr>
              <a:xfrm>
                <a:off x="4780350" y="-3384683"/>
                <a:ext cx="3037881" cy="3075972"/>
              </a:xfrm>
              <a:prstGeom prst="rect">
                <a:avLst/>
              </a:prstGeom>
            </p:spPr>
          </p:pic>
        </mc:Fallback>
      </mc:AlternateContent>
    </p:spTree>
    <p:extLst>
      <p:ext uri="{BB962C8B-B14F-4D97-AF65-F5344CB8AC3E}">
        <p14:creationId xmlns:p14="http://schemas.microsoft.com/office/powerpoint/2010/main" val="4230920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359CD-8DFF-4AF2-B957-630ED2A60E8D}"/>
              </a:ext>
            </a:extLst>
          </p:cNvPr>
          <p:cNvSpPr>
            <a:spLocks noGrp="1"/>
          </p:cNvSpPr>
          <p:nvPr>
            <p:ph type="title"/>
          </p:nvPr>
        </p:nvSpPr>
        <p:spPr>
          <a:xfrm>
            <a:off x="7473439" y="1753607"/>
            <a:ext cx="4676435" cy="1675388"/>
          </a:xfrm>
        </p:spPr>
        <p:txBody>
          <a:bodyPr vert="horz" lIns="91440" tIns="45720" rIns="91440" bIns="45720" rtlCol="0" anchor="b">
            <a:normAutofit/>
          </a:bodyPr>
          <a:lstStyle/>
          <a:p>
            <a:pPr algn="ctr"/>
            <a:r>
              <a:rPr lang="en-US">
                <a:ln>
                  <a:solidFill>
                    <a:schemeClr val="accent1">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Cambria" panose="02040503050406030204" pitchFamily="18" charset="0"/>
                <a:ea typeface="Cambria" panose="02040503050406030204" pitchFamily="18" charset="0"/>
              </a:rPr>
              <a:t>BÁO CÁO KHOÁ LUẬN TỐT NGHIỆP</a:t>
            </a:r>
          </a:p>
        </p:txBody>
      </p:sp>
      <p:sp>
        <p:nvSpPr>
          <p:cNvPr id="44" name="Text Placeholder 3">
            <a:extLst>
              <a:ext uri="{FF2B5EF4-FFF2-40B4-BE49-F238E27FC236}">
                <a16:creationId xmlns:a16="http://schemas.microsoft.com/office/drawing/2014/main" id="{0DAC25EB-6E00-4193-920E-ABB5643D9F3E}"/>
              </a:ext>
            </a:extLst>
          </p:cNvPr>
          <p:cNvSpPr>
            <a:spLocks noGrp="1"/>
          </p:cNvSpPr>
          <p:nvPr>
            <p:ph type="body" idx="1"/>
          </p:nvPr>
        </p:nvSpPr>
        <p:spPr>
          <a:xfrm>
            <a:off x="7345644" y="3856346"/>
            <a:ext cx="4802813" cy="617620"/>
          </a:xfrm>
        </p:spPr>
        <p:txBody>
          <a:bodyPr vert="horz" lIns="91440" tIns="45720" rIns="91440" bIns="45720" rtlCol="0">
            <a:normAutofit/>
          </a:bodyPr>
          <a:lstStyle/>
          <a:p>
            <a:pPr algn="ctr">
              <a:lnSpc>
                <a:spcPct val="90000"/>
              </a:lnSpc>
            </a:pPr>
            <a:r>
              <a:rPr lang="en-US" sz="2400">
                <a:ln>
                  <a:solidFill>
                    <a:schemeClr val="accent1">
                      <a:lumMod val="50000"/>
                    </a:schemeClr>
                  </a:solidFill>
                </a:ln>
                <a:solidFill>
                  <a:schemeClr val="tx1"/>
                </a:solidFill>
                <a:latin typeface="Cambria" panose="02040503050406030204" pitchFamily="18" charset="0"/>
                <a:ea typeface="Cambria" panose="02040503050406030204" pitchFamily="18" charset="0"/>
              </a:rPr>
              <a:t>Xây dựng website bán vé tàu online</a:t>
            </a:r>
          </a:p>
        </p:txBody>
      </p:sp>
      <p:pic>
        <p:nvPicPr>
          <p:cNvPr id="36" name="Picture Placeholder 35">
            <a:extLst>
              <a:ext uri="{FF2B5EF4-FFF2-40B4-BE49-F238E27FC236}">
                <a16:creationId xmlns:a16="http://schemas.microsoft.com/office/drawing/2014/main" id="{F7CD9EDC-C949-4D72-B04B-A61A034595AC}"/>
              </a:ext>
            </a:extLst>
          </p:cNvPr>
          <p:cNvPicPr>
            <a:picLocks noGrp="1" noChangeAspect="1"/>
          </p:cNvPicPr>
          <p:nvPr>
            <p:ph type="pic" sz="quarter" idx="13"/>
          </p:nvPr>
        </p:nvPicPr>
        <p:blipFill rotWithShape="1">
          <a:blip r:embed="rId3"/>
          <a:srcRect l="10102" r="7785" b="-1"/>
          <a:stretch/>
        </p:blipFill>
        <p:spPr>
          <a:xfrm>
            <a:off x="-788634" y="0"/>
            <a:ext cx="8436340" cy="685800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a:noFill/>
        </p:spPr>
      </p:pic>
      <p:sp>
        <p:nvSpPr>
          <p:cNvPr id="15" name="Rectangle 14">
            <a:extLst>
              <a:ext uri="{FF2B5EF4-FFF2-40B4-BE49-F238E27FC236}">
                <a16:creationId xmlns:a16="http://schemas.microsoft.com/office/drawing/2014/main" id="{3297219B-8F51-4B86-B6E4-E4C565328752}"/>
              </a:ext>
            </a:extLst>
          </p:cNvPr>
          <p:cNvSpPr/>
          <p:nvPr/>
        </p:nvSpPr>
        <p:spPr>
          <a:xfrm>
            <a:off x="7473439" y="1322765"/>
            <a:ext cx="4760686" cy="892552"/>
          </a:xfrm>
          <a:prstGeom prst="rect">
            <a:avLst/>
          </a:prstGeom>
          <a:noFill/>
        </p:spPr>
        <p:txBody>
          <a:bodyPr wrap="square" lIns="91440" tIns="45720" rIns="91440" bIns="45720">
            <a:spAutoFit/>
          </a:bodyPr>
          <a:lstStyle/>
          <a:p>
            <a:pPr algn="ctr"/>
            <a:r>
              <a:rPr lang="vi-VN" sz="2600" b="1" i="0" cap="none" spc="0">
                <a:ln/>
                <a:solidFill>
                  <a:schemeClr val="accent1">
                    <a:lumMod val="50000"/>
                  </a:schemeClr>
                </a:solidFill>
                <a:effectLst>
                  <a:outerShdw blurRad="38100" dist="19050" dir="2700000" algn="tl" rotWithShape="0">
                    <a:schemeClr val="dk1">
                      <a:lumMod val="50000"/>
                      <a:alpha val="40000"/>
                    </a:schemeClr>
                  </a:outerShdw>
                </a:effectLst>
                <a:latin typeface="Cambria" panose="02040503050406030204" pitchFamily="18" charset="0"/>
                <a:ea typeface="Cambria" panose="02040503050406030204" pitchFamily="18" charset="0"/>
              </a:rPr>
              <a:t>Trường Đại học Công nghiệp TP.HCM</a:t>
            </a:r>
            <a:endParaRPr lang="en-US" sz="2600" b="1" cap="none" spc="0">
              <a:ln/>
              <a:solidFill>
                <a:schemeClr val="accent1">
                  <a:lumMod val="50000"/>
                </a:schemeClr>
              </a:solidFill>
              <a:effectLst>
                <a:outerShdw blurRad="38100" dist="19050" dir="2700000" algn="tl" rotWithShape="0">
                  <a:schemeClr val="dk1">
                    <a:lumMod val="50000"/>
                    <a:alpha val="40000"/>
                  </a:schemeClr>
                </a:outerShdw>
              </a:effectLst>
            </a:endParaRPr>
          </a:p>
        </p:txBody>
      </p:sp>
      <p:pic>
        <p:nvPicPr>
          <p:cNvPr id="30" name="Picture 29">
            <a:extLst>
              <a:ext uri="{FF2B5EF4-FFF2-40B4-BE49-F238E27FC236}">
                <a16:creationId xmlns:a16="http://schemas.microsoft.com/office/drawing/2014/main" id="{8B273450-B3B5-48D3-AC87-B66BEE42437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7812" y="0"/>
            <a:ext cx="3371940" cy="1381644"/>
          </a:xfrm>
          <a:prstGeom prst="rect">
            <a:avLst/>
          </a:prstGeom>
          <a:noFill/>
          <a:ln>
            <a:noFill/>
          </a:ln>
          <a:effectLst/>
        </p:spPr>
      </p:pic>
      <p:sp>
        <p:nvSpPr>
          <p:cNvPr id="37" name="Text Placeholder 3">
            <a:extLst>
              <a:ext uri="{FF2B5EF4-FFF2-40B4-BE49-F238E27FC236}">
                <a16:creationId xmlns:a16="http://schemas.microsoft.com/office/drawing/2014/main" id="{EE62607D-58F5-42ED-896B-E86E518ADD6F}"/>
              </a:ext>
            </a:extLst>
          </p:cNvPr>
          <p:cNvSpPr txBox="1">
            <a:spLocks/>
          </p:cNvSpPr>
          <p:nvPr/>
        </p:nvSpPr>
        <p:spPr>
          <a:xfrm>
            <a:off x="6096000" y="4901318"/>
            <a:ext cx="6052457" cy="147394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800" b="0" kern="1200" cap="none" baseline="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90000"/>
              </a:lnSpc>
            </a:pPr>
            <a:r>
              <a:rPr lang="en-US" sz="2000">
                <a:ln>
                  <a:solidFill>
                    <a:schemeClr val="accent1">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Cambria" panose="02040503050406030204" pitchFamily="18" charset="0"/>
                <a:ea typeface="Cambria" panose="02040503050406030204" pitchFamily="18" charset="0"/>
              </a:rPr>
              <a:t>Giảng viên hướng dẫn: ThS. Đặng Thị Thu Hà</a:t>
            </a:r>
          </a:p>
          <a:p>
            <a:pPr algn="r">
              <a:lnSpc>
                <a:spcPct val="90000"/>
              </a:lnSpc>
            </a:pPr>
            <a:r>
              <a:rPr lang="en-US" sz="2000">
                <a:ln>
                  <a:solidFill>
                    <a:schemeClr val="accent1">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Cambria" panose="02040503050406030204" pitchFamily="18" charset="0"/>
                <a:ea typeface="Cambria" panose="02040503050406030204" pitchFamily="18" charset="0"/>
              </a:rPr>
              <a:t>Sinh viên thực hiện: Lê Hoàng – 16021961</a:t>
            </a:r>
            <a:br>
              <a:rPr lang="en-US" sz="2000">
                <a:ln>
                  <a:solidFill>
                    <a:schemeClr val="accent1">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Cambria" panose="02040503050406030204" pitchFamily="18" charset="0"/>
                <a:ea typeface="Cambria" panose="02040503050406030204" pitchFamily="18" charset="0"/>
              </a:rPr>
            </a:br>
            <a:r>
              <a:rPr lang="en-US" sz="2000">
                <a:ln>
                  <a:solidFill>
                    <a:schemeClr val="accent1">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Cambria" panose="02040503050406030204" pitchFamily="18" charset="0"/>
                <a:ea typeface="Cambria" panose="02040503050406030204" pitchFamily="18" charset="0"/>
              </a:rPr>
              <a:t>		Cao Quốc Đông - 16016211</a:t>
            </a:r>
          </a:p>
        </p:txBody>
      </p:sp>
      <p:pic>
        <p:nvPicPr>
          <p:cNvPr id="9" name="Picture 8" descr="Logo&#10;&#10;Description automatically generated">
            <a:extLst>
              <a:ext uri="{FF2B5EF4-FFF2-40B4-BE49-F238E27FC236}">
                <a16:creationId xmlns:a16="http://schemas.microsoft.com/office/drawing/2014/main" id="{89539D21-5E50-4E66-8962-858F8EAC1A5C}"/>
              </a:ext>
            </a:extLst>
          </p:cNvPr>
          <p:cNvPicPr>
            <a:picLocks noChangeAspect="1"/>
          </p:cNvPicPr>
          <p:nvPr/>
        </p:nvPicPr>
        <p:blipFill>
          <a:blip r:embed="rId5"/>
          <a:stretch>
            <a:fillRect/>
          </a:stretch>
        </p:blipFill>
        <p:spPr>
          <a:xfrm rot="19050147">
            <a:off x="-6535778" y="-3541486"/>
            <a:ext cx="4876800" cy="4876800"/>
          </a:xfrm>
          <a:prstGeom prst="rect">
            <a:avLst/>
          </a:prstGeom>
        </p:spPr>
      </p:pic>
      <p:sp>
        <p:nvSpPr>
          <p:cNvPr id="10" name="Rectangle 9">
            <a:extLst>
              <a:ext uri="{FF2B5EF4-FFF2-40B4-BE49-F238E27FC236}">
                <a16:creationId xmlns:a16="http://schemas.microsoft.com/office/drawing/2014/main" id="{28D7C5C6-A4E7-4E2F-BBF8-5837D7E9F259}"/>
              </a:ext>
            </a:extLst>
          </p:cNvPr>
          <p:cNvSpPr/>
          <p:nvPr/>
        </p:nvSpPr>
        <p:spPr>
          <a:xfrm rot="2722536">
            <a:off x="7667857" y="9370177"/>
            <a:ext cx="7743788" cy="923330"/>
          </a:xfrm>
          <a:prstGeom prst="rect">
            <a:avLst/>
          </a:prstGeom>
          <a:noFill/>
        </p:spPr>
        <p:txBody>
          <a:bodyPr wrap="none" lIns="91440" tIns="45720" rIns="91440" bIns="45720">
            <a:spAutoFit/>
          </a:bodyPr>
          <a:lstStyle/>
          <a:p>
            <a:pPr algn="ctr"/>
            <a:r>
              <a:rPr lang="en-US"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mbria" panose="02040503050406030204" pitchFamily="18" charset="0"/>
                <a:ea typeface="Cambria" panose="02040503050406030204" pitchFamily="18" charset="0"/>
              </a:rPr>
              <a:t>KHOÁ LUẬN TỐT NGHIỆP</a:t>
            </a:r>
          </a:p>
        </p:txBody>
      </p:sp>
    </p:spTree>
    <p:extLst>
      <p:ext uri="{BB962C8B-B14F-4D97-AF65-F5344CB8AC3E}">
        <p14:creationId xmlns:p14="http://schemas.microsoft.com/office/powerpoint/2010/main" val="19946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63C11A00-A2A3-417C-B33D-DC753ED7C3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3964" t="3964" r="3964" b="3964"/>
          <a:stretch>
            <a:fillRect/>
          </a:stretch>
        </p:blipFill>
        <p:spPr>
          <a:xfrm>
            <a:off x="0" y="1"/>
            <a:ext cx="12192000" cy="6857998"/>
          </a:xfrm>
          <a:custGeom>
            <a:avLst/>
            <a:gdLst>
              <a:gd name="connsiteX0" fmla="*/ 0 w 12192000"/>
              <a:gd name="connsiteY0" fmla="*/ 0 h 6857998"/>
              <a:gd name="connsiteX1" fmla="*/ 12192000 w 12192000"/>
              <a:gd name="connsiteY1" fmla="*/ 0 h 6857998"/>
              <a:gd name="connsiteX2" fmla="*/ 12192000 w 12192000"/>
              <a:gd name="connsiteY2" fmla="*/ 6857998 h 6857998"/>
              <a:gd name="connsiteX3" fmla="*/ 0 w 12192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2000" h="6857998">
                <a:moveTo>
                  <a:pt x="0" y="0"/>
                </a:moveTo>
                <a:lnTo>
                  <a:pt x="12192000" y="0"/>
                </a:lnTo>
                <a:lnTo>
                  <a:pt x="12192000" y="6857998"/>
                </a:lnTo>
                <a:lnTo>
                  <a:pt x="0" y="6857998"/>
                </a:lnTo>
                <a:close/>
              </a:path>
            </a:pathLst>
          </a:custGeom>
        </p:spPr>
      </p:pic>
      <p:sp>
        <p:nvSpPr>
          <p:cNvPr id="3" name="TextBox 2">
            <a:extLst>
              <a:ext uri="{FF2B5EF4-FFF2-40B4-BE49-F238E27FC236}">
                <a16:creationId xmlns:a16="http://schemas.microsoft.com/office/drawing/2014/main" id="{6D2BF21D-5791-4F9A-9519-E039DF84532C}"/>
              </a:ext>
            </a:extLst>
          </p:cNvPr>
          <p:cNvSpPr txBox="1"/>
          <p:nvPr/>
        </p:nvSpPr>
        <p:spPr>
          <a:xfrm>
            <a:off x="-6955124" y="3342260"/>
            <a:ext cx="6955124" cy="3038475"/>
          </a:xfrm>
          <a:prstGeom prst="rect">
            <a:avLst/>
          </a:prstGeom>
        </p:spPr>
        <p:txBody>
          <a:bodyPr vert="horz" lIns="91440" tIns="45720" rIns="91440" bIns="45720" rtlCol="0" anchor="t">
            <a:normAutofit/>
          </a:bodyPr>
          <a:lstStyle/>
          <a:p>
            <a:pPr marL="571500" lvl="0" indent="-342900">
              <a:lnSpc>
                <a:spcPct val="90000"/>
              </a:lnSpc>
              <a:spcBef>
                <a:spcPts val="600"/>
              </a:spcBef>
              <a:buFont typeface="Wingdings" panose="05000000000000000000" pitchFamily="2" charset="2"/>
              <a:buChar char="ü"/>
            </a:pPr>
            <a:r>
              <a:rPr lang="en-US" sz="2400">
                <a:solidFill>
                  <a:srgbClr val="FFFFFF"/>
                </a:solidFill>
                <a:effectLst/>
                <a:latin typeface="Cambria" panose="02040503050406030204" pitchFamily="18" charset="0"/>
                <a:ea typeface="Cambria" panose="02040503050406030204" pitchFamily="18" charset="0"/>
              </a:rPr>
              <a:t>Phát triển thêm ứng dụng dành cho các thiết bị di động</a:t>
            </a:r>
          </a:p>
          <a:p>
            <a:pPr marL="571500" lvl="0" indent="-342900">
              <a:lnSpc>
                <a:spcPct val="90000"/>
              </a:lnSpc>
              <a:spcBef>
                <a:spcPts val="600"/>
              </a:spcBef>
              <a:buFont typeface="Wingdings" panose="05000000000000000000" pitchFamily="2" charset="2"/>
              <a:buChar char="ü"/>
            </a:pPr>
            <a:endParaRPr lang="en-US" sz="2400">
              <a:solidFill>
                <a:srgbClr val="FFFFFF"/>
              </a:solidFill>
              <a:effectLst/>
              <a:latin typeface="Cambria" panose="02040503050406030204" pitchFamily="18" charset="0"/>
              <a:ea typeface="Cambria" panose="02040503050406030204" pitchFamily="18" charset="0"/>
            </a:endParaRPr>
          </a:p>
          <a:p>
            <a:pPr marL="571500" lvl="0" indent="-342900">
              <a:lnSpc>
                <a:spcPct val="90000"/>
              </a:lnSpc>
              <a:buFont typeface="Wingdings" panose="05000000000000000000" pitchFamily="2" charset="2"/>
              <a:buChar char="ü"/>
            </a:pPr>
            <a:r>
              <a:rPr lang="en-US" sz="2400">
                <a:solidFill>
                  <a:srgbClr val="FFFFFF"/>
                </a:solidFill>
                <a:effectLst/>
                <a:latin typeface="Cambria" panose="02040503050406030204" pitchFamily="18" charset="0"/>
                <a:ea typeface="Cambria" panose="02040503050406030204" pitchFamily="18" charset="0"/>
              </a:rPr>
              <a:t>Phát triển thêm các tính năng để hỗ trợ bán vé máy bay, xe khách.</a:t>
            </a: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defRPr/>
            </a:pPr>
            <a:fld id="{48BB047D-A6CD-43AB-96F0-683C726B586B}" type="slidenum">
              <a:rPr lang="en-US" sz="1000">
                <a:solidFill>
                  <a:srgbClr val="FFFFFF"/>
                </a:solidFill>
              </a:rPr>
              <a:pPr>
                <a:spcAft>
                  <a:spcPts val="600"/>
                </a:spcAft>
                <a:defRPr/>
              </a:pPr>
              <a:t>20</a:t>
            </a:fld>
            <a:endParaRPr lang="en-US" sz="1000">
              <a:solidFill>
                <a:srgbClr val="FFFFFF"/>
              </a:solidFill>
            </a:endParaRPr>
          </a:p>
        </p:txBody>
      </p:sp>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a:xfrm>
            <a:off x="640080" y="-2271917"/>
            <a:ext cx="4368602" cy="1956841"/>
          </a:xfrm>
        </p:spPr>
        <p:txBody>
          <a:bodyPr vert="horz" lIns="91440" tIns="45720" rIns="91440" bIns="45720" rtlCol="0" anchor="b">
            <a:normAutofit/>
          </a:bodyPr>
          <a:lstStyle/>
          <a:p>
            <a:r>
              <a:rPr lang="en-US" sz="4500">
                <a:latin typeface="Cambria" panose="02040503050406030204" pitchFamily="18" charset="0"/>
                <a:ea typeface="Cambria" panose="02040503050406030204" pitchFamily="18" charset="0"/>
              </a:rPr>
              <a:t>5. KẾT LUẬN – Hướng Phát Triển</a:t>
            </a:r>
          </a:p>
        </p:txBody>
      </p:sp>
      <p:pic>
        <p:nvPicPr>
          <p:cNvPr id="4" name="Picture 3">
            <a:extLst>
              <a:ext uri="{FF2B5EF4-FFF2-40B4-BE49-F238E27FC236}">
                <a16:creationId xmlns:a16="http://schemas.microsoft.com/office/drawing/2014/main" id="{EF90DB5B-1774-42B7-A10B-47BF45E276C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1794" r="25797" b="-1"/>
          <a:stretch/>
        </p:blipFill>
        <p:spPr>
          <a:xfrm>
            <a:off x="12339699"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solidFill>
            <a:srgbClr val="FFFFFF">
              <a:shade val="85000"/>
            </a:srgbClr>
          </a:solidFill>
        </p:spPr>
      </p:pic>
      <mc:AlternateContent xmlns:mc="http://schemas.openxmlformats.org/markup-compatibility/2006">
        <mc:Choice xmlns:am3d="http://schemas.microsoft.com/office/drawing/2017/model3d" Requires="am3d">
          <p:graphicFrame>
            <p:nvGraphicFramePr>
              <p:cNvPr id="8" name="3D Model 7" descr="Smiling Face With Smiling Eyes Emoji">
                <a:extLst>
                  <a:ext uri="{FF2B5EF4-FFF2-40B4-BE49-F238E27FC236}">
                    <a16:creationId xmlns:a16="http://schemas.microsoft.com/office/drawing/2014/main" id="{F4011E58-9D7F-40D7-B3CF-C73BFAB4EA7E}"/>
                  </a:ext>
                </a:extLst>
              </p:cNvPr>
              <p:cNvGraphicFramePr>
                <a:graphicFrameLocks noChangeAspect="1"/>
              </p:cNvGraphicFramePr>
              <p:nvPr>
                <p:extLst>
                  <p:ext uri="{D42A27DB-BD31-4B8C-83A1-F6EECF244321}">
                    <p14:modId xmlns:p14="http://schemas.microsoft.com/office/powerpoint/2010/main" val="4099797089"/>
                  </p:ext>
                </p:extLst>
              </p:nvPr>
            </p:nvGraphicFramePr>
            <p:xfrm>
              <a:off x="4577059" y="1049128"/>
              <a:ext cx="3037881" cy="3037880"/>
            </p:xfrm>
            <a:graphic>
              <a:graphicData uri="http://schemas.microsoft.com/office/drawing/2017/model3d">
                <am3d:model3d r:embed="rId6">
                  <am3d:spPr>
                    <a:xfrm>
                      <a:off x="0" y="0"/>
                      <a:ext cx="3037881" cy="3037880"/>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miling Face With Smiling Eyes Emoji">
                <a:extLst>
                  <a:ext uri="{FF2B5EF4-FFF2-40B4-BE49-F238E27FC236}">
                    <a16:creationId xmlns:a16="http://schemas.microsoft.com/office/drawing/2014/main" id="{F4011E58-9D7F-40D7-B3CF-C73BFAB4EA7E}"/>
                  </a:ext>
                </a:extLst>
              </p:cNvPr>
              <p:cNvPicPr>
                <a:picLocks noGrp="1" noRot="1" noChangeAspect="1" noMove="1" noResize="1" noEditPoints="1" noAdjustHandles="1" noChangeArrowheads="1" noChangeShapeType="1" noCrop="1"/>
              </p:cNvPicPr>
              <p:nvPr/>
            </p:nvPicPr>
            <p:blipFill>
              <a:blip r:embed="rId7"/>
              <a:stretch>
                <a:fillRect/>
              </a:stretch>
            </p:blipFill>
            <p:spPr>
              <a:xfrm>
                <a:off x="4577059" y="1049128"/>
                <a:ext cx="3037881" cy="3037880"/>
              </a:xfrm>
              <a:prstGeom prst="rect">
                <a:avLst/>
              </a:prstGeom>
            </p:spPr>
          </p:pic>
        </mc:Fallback>
      </mc:AlternateContent>
      <p:sp>
        <p:nvSpPr>
          <p:cNvPr id="9" name="Rectangle 8">
            <a:extLst>
              <a:ext uri="{FF2B5EF4-FFF2-40B4-BE49-F238E27FC236}">
                <a16:creationId xmlns:a16="http://schemas.microsoft.com/office/drawing/2014/main" id="{F66FBEBA-3F41-4F84-B2B6-A5D58C172305}"/>
              </a:ext>
            </a:extLst>
          </p:cNvPr>
          <p:cNvSpPr/>
          <p:nvPr/>
        </p:nvSpPr>
        <p:spPr>
          <a:xfrm>
            <a:off x="2697985" y="4075903"/>
            <a:ext cx="6796028" cy="923330"/>
          </a:xfrm>
          <a:prstGeom prst="rect">
            <a:avLst/>
          </a:prstGeom>
          <a:noFill/>
        </p:spPr>
        <p:txBody>
          <a:bodyPr wrap="none" lIns="91440" tIns="45720" rIns="91440" bIns="45720">
            <a:spAutoFit/>
          </a:bodyPr>
          <a:lstStyle/>
          <a:p>
            <a:pPr algn="ctr"/>
            <a:r>
              <a:rPr lang="en-US"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 for listening!</a:t>
            </a:r>
          </a:p>
        </p:txBody>
      </p:sp>
    </p:spTree>
    <p:extLst>
      <p:ext uri="{BB962C8B-B14F-4D97-AF65-F5344CB8AC3E}">
        <p14:creationId xmlns:p14="http://schemas.microsoft.com/office/powerpoint/2010/main" val="410362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pic>
        <p:nvPicPr>
          <p:cNvPr id="49" name="Picture 48">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mbria" panose="02040503050406030204" pitchFamily="18" charset="0"/>
              <a:ea typeface="Cambria" panose="02040503050406030204" pitchFamily="18" charset="0"/>
            </a:endParaRPr>
          </a:p>
        </p:txBody>
      </p:sp>
      <p:pic>
        <p:nvPicPr>
          <p:cNvPr id="20" name="Picture Placeholder 19">
            <a:extLst>
              <a:ext uri="{FF2B5EF4-FFF2-40B4-BE49-F238E27FC236}">
                <a16:creationId xmlns:a16="http://schemas.microsoft.com/office/drawing/2014/main" id="{BDA6BE98-197A-42D4-8B34-1D190FC6DD07}"/>
              </a:ext>
            </a:extLst>
          </p:cNvPr>
          <p:cNvPicPr>
            <a:picLocks noGrp="1" noChangeAspect="1"/>
          </p:cNvPicPr>
          <p:nvPr>
            <p:ph type="pic" sz="quarter" idx="13"/>
          </p:nvPr>
        </p:nvPicPr>
        <p:blipFill rotWithShape="1">
          <a:blip r:embed="rId4">
            <a:alphaModFix/>
            <a:extLst>
              <a:ext uri="{837473B0-CC2E-450A-ABE3-18F120FF3D39}">
                <a1611:picAttrSrcUrl xmlns:a1611="http://schemas.microsoft.com/office/drawing/2016/11/main" r:id="rId5"/>
              </a:ext>
            </a:extLst>
          </a:blip>
          <a:srcRect l="9002" r="27464" b="2"/>
          <a:stretch/>
        </p:blipFill>
        <p:spPr>
          <a:xfrm>
            <a:off x="81208"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5" name="Slide Number Placeholder 4">
            <a:extLst>
              <a:ext uri="{FF2B5EF4-FFF2-40B4-BE49-F238E27FC236}">
                <a16:creationId xmlns:a16="http://schemas.microsoft.com/office/drawing/2014/main" id="{C2BA88AF-DB8A-4271-84BF-A8EFA98F9D37}"/>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defRPr/>
            </a:pPr>
            <a:fld id="{48BB047D-A6CD-43AB-96F0-683C726B586B}" type="slidenum">
              <a:rPr lang="en-US" sz="1100">
                <a:solidFill>
                  <a:srgbClr val="898989"/>
                </a:solidFill>
                <a:latin typeface="Cambria" panose="02040503050406030204" pitchFamily="18" charset="0"/>
                <a:ea typeface="Cambria" panose="02040503050406030204" pitchFamily="18" charset="0"/>
              </a:rPr>
              <a:pPr>
                <a:spcAft>
                  <a:spcPts val="600"/>
                </a:spcAft>
                <a:defRPr/>
              </a:pPr>
              <a:t>3</a:t>
            </a:fld>
            <a:endParaRPr lang="en-US" sz="1100">
              <a:solidFill>
                <a:srgbClr val="898989"/>
              </a:solidFill>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7662C233-3356-4A74-8D35-3F2042814A2B}"/>
              </a:ext>
            </a:extLst>
          </p:cNvPr>
          <p:cNvSpPr txBox="1"/>
          <p:nvPr/>
        </p:nvSpPr>
        <p:spPr>
          <a:xfrm rot="21431968">
            <a:off x="1441068" y="2252722"/>
            <a:ext cx="2400721" cy="123566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a:solidFill>
                  <a:srgbClr val="000000"/>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cs typeface="+mj-cs"/>
              </a:rPr>
              <a:t>Nội dung</a:t>
            </a:r>
          </a:p>
        </p:txBody>
      </p:sp>
      <p:sp>
        <p:nvSpPr>
          <p:cNvPr id="8" name="Text Placeholder 7">
            <a:extLst>
              <a:ext uri="{FF2B5EF4-FFF2-40B4-BE49-F238E27FC236}">
                <a16:creationId xmlns:a16="http://schemas.microsoft.com/office/drawing/2014/main" id="{59A41760-72CD-4C84-9570-EE30C5126442}"/>
              </a:ext>
            </a:extLst>
          </p:cNvPr>
          <p:cNvSpPr>
            <a:spLocks noGrp="1"/>
          </p:cNvSpPr>
          <p:nvPr>
            <p:ph type="body" idx="1"/>
          </p:nvPr>
        </p:nvSpPr>
        <p:spPr>
          <a:xfrm>
            <a:off x="6005125" y="777924"/>
            <a:ext cx="5796626" cy="5322352"/>
          </a:xfrm>
          <a:custGeom>
            <a:avLst/>
            <a:gdLst>
              <a:gd name="connsiteX0" fmla="*/ 0 w 5796626"/>
              <a:gd name="connsiteY0" fmla="*/ 0 h 5322352"/>
              <a:gd name="connsiteX1" fmla="*/ 586103 w 5796626"/>
              <a:gd name="connsiteY1" fmla="*/ 0 h 5322352"/>
              <a:gd name="connsiteX2" fmla="*/ 1288139 w 5796626"/>
              <a:gd name="connsiteY2" fmla="*/ 0 h 5322352"/>
              <a:gd name="connsiteX3" fmla="*/ 1816276 w 5796626"/>
              <a:gd name="connsiteY3" fmla="*/ 0 h 5322352"/>
              <a:gd name="connsiteX4" fmla="*/ 2460346 w 5796626"/>
              <a:gd name="connsiteY4" fmla="*/ 0 h 5322352"/>
              <a:gd name="connsiteX5" fmla="*/ 3162382 w 5796626"/>
              <a:gd name="connsiteY5" fmla="*/ 0 h 5322352"/>
              <a:gd name="connsiteX6" fmla="*/ 3632552 w 5796626"/>
              <a:gd name="connsiteY6" fmla="*/ 0 h 5322352"/>
              <a:gd name="connsiteX7" fmla="*/ 4102723 w 5796626"/>
              <a:gd name="connsiteY7" fmla="*/ 0 h 5322352"/>
              <a:gd name="connsiteX8" fmla="*/ 4862725 w 5796626"/>
              <a:gd name="connsiteY8" fmla="*/ 0 h 5322352"/>
              <a:gd name="connsiteX9" fmla="*/ 5796626 w 5796626"/>
              <a:gd name="connsiteY9" fmla="*/ 0 h 5322352"/>
              <a:gd name="connsiteX10" fmla="*/ 5796626 w 5796626"/>
              <a:gd name="connsiteY10" fmla="*/ 505623 h 5322352"/>
              <a:gd name="connsiteX11" fmla="*/ 5796626 w 5796626"/>
              <a:gd name="connsiteY11" fmla="*/ 1117694 h 5322352"/>
              <a:gd name="connsiteX12" fmla="*/ 5796626 w 5796626"/>
              <a:gd name="connsiteY12" fmla="*/ 1836211 h 5322352"/>
              <a:gd name="connsiteX13" fmla="*/ 5796626 w 5796626"/>
              <a:gd name="connsiteY13" fmla="*/ 2395058 h 5322352"/>
              <a:gd name="connsiteX14" fmla="*/ 5796626 w 5796626"/>
              <a:gd name="connsiteY14" fmla="*/ 3060352 h 5322352"/>
              <a:gd name="connsiteX15" fmla="*/ 5796626 w 5796626"/>
              <a:gd name="connsiteY15" fmla="*/ 3565976 h 5322352"/>
              <a:gd name="connsiteX16" fmla="*/ 5796626 w 5796626"/>
              <a:gd name="connsiteY16" fmla="*/ 4337717 h 5322352"/>
              <a:gd name="connsiteX17" fmla="*/ 5796626 w 5796626"/>
              <a:gd name="connsiteY17" fmla="*/ 5322352 h 5322352"/>
              <a:gd name="connsiteX18" fmla="*/ 5036624 w 5796626"/>
              <a:gd name="connsiteY18" fmla="*/ 5322352 h 5322352"/>
              <a:gd name="connsiteX19" fmla="*/ 4334588 w 5796626"/>
              <a:gd name="connsiteY19" fmla="*/ 5322352 h 5322352"/>
              <a:gd name="connsiteX20" fmla="*/ 3806451 w 5796626"/>
              <a:gd name="connsiteY20" fmla="*/ 5322352 h 5322352"/>
              <a:gd name="connsiteX21" fmla="*/ 3046449 w 5796626"/>
              <a:gd name="connsiteY21" fmla="*/ 5322352 h 5322352"/>
              <a:gd name="connsiteX22" fmla="*/ 2402379 w 5796626"/>
              <a:gd name="connsiteY22" fmla="*/ 5322352 h 5322352"/>
              <a:gd name="connsiteX23" fmla="*/ 1932209 w 5796626"/>
              <a:gd name="connsiteY23" fmla="*/ 5322352 h 5322352"/>
              <a:gd name="connsiteX24" fmla="*/ 1288139 w 5796626"/>
              <a:gd name="connsiteY24" fmla="*/ 5322352 h 5322352"/>
              <a:gd name="connsiteX25" fmla="*/ 702036 w 5796626"/>
              <a:gd name="connsiteY25" fmla="*/ 5322352 h 5322352"/>
              <a:gd name="connsiteX26" fmla="*/ 0 w 5796626"/>
              <a:gd name="connsiteY26" fmla="*/ 5322352 h 5322352"/>
              <a:gd name="connsiteX27" fmla="*/ 0 w 5796626"/>
              <a:gd name="connsiteY27" fmla="*/ 4710282 h 5322352"/>
              <a:gd name="connsiteX28" fmla="*/ 0 w 5796626"/>
              <a:gd name="connsiteY28" fmla="*/ 3938540 h 5322352"/>
              <a:gd name="connsiteX29" fmla="*/ 0 w 5796626"/>
              <a:gd name="connsiteY29" fmla="*/ 3220023 h 5322352"/>
              <a:gd name="connsiteX30" fmla="*/ 0 w 5796626"/>
              <a:gd name="connsiteY30" fmla="*/ 2607952 h 5322352"/>
              <a:gd name="connsiteX31" fmla="*/ 0 w 5796626"/>
              <a:gd name="connsiteY31" fmla="*/ 2102329 h 5322352"/>
              <a:gd name="connsiteX32" fmla="*/ 0 w 5796626"/>
              <a:gd name="connsiteY32" fmla="*/ 1490259 h 5322352"/>
              <a:gd name="connsiteX33" fmla="*/ 0 w 5796626"/>
              <a:gd name="connsiteY33" fmla="*/ 771741 h 5322352"/>
              <a:gd name="connsiteX34" fmla="*/ 0 w 5796626"/>
              <a:gd name="connsiteY34" fmla="*/ 0 h 532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96626" h="5322352" fill="none" extrusionOk="0">
                <a:moveTo>
                  <a:pt x="0" y="0"/>
                </a:moveTo>
                <a:cubicBezTo>
                  <a:pt x="261851" y="11824"/>
                  <a:pt x="435403" y="17912"/>
                  <a:pt x="586103" y="0"/>
                </a:cubicBezTo>
                <a:cubicBezTo>
                  <a:pt x="736803" y="-17912"/>
                  <a:pt x="976114" y="-20269"/>
                  <a:pt x="1288139" y="0"/>
                </a:cubicBezTo>
                <a:cubicBezTo>
                  <a:pt x="1600164" y="20269"/>
                  <a:pt x="1707767" y="-16378"/>
                  <a:pt x="1816276" y="0"/>
                </a:cubicBezTo>
                <a:cubicBezTo>
                  <a:pt x="1924785" y="16378"/>
                  <a:pt x="2150947" y="14284"/>
                  <a:pt x="2460346" y="0"/>
                </a:cubicBezTo>
                <a:cubicBezTo>
                  <a:pt x="2769745" y="-14284"/>
                  <a:pt x="3010077" y="-7674"/>
                  <a:pt x="3162382" y="0"/>
                </a:cubicBezTo>
                <a:cubicBezTo>
                  <a:pt x="3314687" y="7674"/>
                  <a:pt x="3426515" y="3799"/>
                  <a:pt x="3632552" y="0"/>
                </a:cubicBezTo>
                <a:cubicBezTo>
                  <a:pt x="3838589" y="-3799"/>
                  <a:pt x="3991989" y="-11423"/>
                  <a:pt x="4102723" y="0"/>
                </a:cubicBezTo>
                <a:cubicBezTo>
                  <a:pt x="4213457" y="11423"/>
                  <a:pt x="4574966" y="27658"/>
                  <a:pt x="4862725" y="0"/>
                </a:cubicBezTo>
                <a:cubicBezTo>
                  <a:pt x="5150484" y="-27658"/>
                  <a:pt x="5489472" y="-43606"/>
                  <a:pt x="5796626" y="0"/>
                </a:cubicBezTo>
                <a:cubicBezTo>
                  <a:pt x="5779884" y="113438"/>
                  <a:pt x="5812457" y="288359"/>
                  <a:pt x="5796626" y="505623"/>
                </a:cubicBezTo>
                <a:cubicBezTo>
                  <a:pt x="5780795" y="722887"/>
                  <a:pt x="5771998" y="842898"/>
                  <a:pt x="5796626" y="1117694"/>
                </a:cubicBezTo>
                <a:cubicBezTo>
                  <a:pt x="5821254" y="1392490"/>
                  <a:pt x="5812893" y="1684294"/>
                  <a:pt x="5796626" y="1836211"/>
                </a:cubicBezTo>
                <a:cubicBezTo>
                  <a:pt x="5780359" y="1988128"/>
                  <a:pt x="5778135" y="2230218"/>
                  <a:pt x="5796626" y="2395058"/>
                </a:cubicBezTo>
                <a:cubicBezTo>
                  <a:pt x="5815117" y="2559898"/>
                  <a:pt x="5776042" y="2831865"/>
                  <a:pt x="5796626" y="3060352"/>
                </a:cubicBezTo>
                <a:cubicBezTo>
                  <a:pt x="5817210" y="3288839"/>
                  <a:pt x="5812505" y="3455971"/>
                  <a:pt x="5796626" y="3565976"/>
                </a:cubicBezTo>
                <a:cubicBezTo>
                  <a:pt x="5780747" y="3675981"/>
                  <a:pt x="5777029" y="4011073"/>
                  <a:pt x="5796626" y="4337717"/>
                </a:cubicBezTo>
                <a:cubicBezTo>
                  <a:pt x="5816223" y="4664361"/>
                  <a:pt x="5792132" y="5005553"/>
                  <a:pt x="5796626" y="5322352"/>
                </a:cubicBezTo>
                <a:cubicBezTo>
                  <a:pt x="5476290" y="5328172"/>
                  <a:pt x="5236288" y="5343256"/>
                  <a:pt x="5036624" y="5322352"/>
                </a:cubicBezTo>
                <a:cubicBezTo>
                  <a:pt x="4836960" y="5301448"/>
                  <a:pt x="4546509" y="5313261"/>
                  <a:pt x="4334588" y="5322352"/>
                </a:cubicBezTo>
                <a:cubicBezTo>
                  <a:pt x="4122667" y="5331443"/>
                  <a:pt x="3956697" y="5301683"/>
                  <a:pt x="3806451" y="5322352"/>
                </a:cubicBezTo>
                <a:cubicBezTo>
                  <a:pt x="3656205" y="5343021"/>
                  <a:pt x="3411333" y="5305463"/>
                  <a:pt x="3046449" y="5322352"/>
                </a:cubicBezTo>
                <a:cubicBezTo>
                  <a:pt x="2681565" y="5339241"/>
                  <a:pt x="2667393" y="5297895"/>
                  <a:pt x="2402379" y="5322352"/>
                </a:cubicBezTo>
                <a:cubicBezTo>
                  <a:pt x="2137365" y="5346810"/>
                  <a:pt x="2087228" y="5344216"/>
                  <a:pt x="1932209" y="5322352"/>
                </a:cubicBezTo>
                <a:cubicBezTo>
                  <a:pt x="1777190" y="5300489"/>
                  <a:pt x="1467751" y="5293226"/>
                  <a:pt x="1288139" y="5322352"/>
                </a:cubicBezTo>
                <a:cubicBezTo>
                  <a:pt x="1108527" y="5351479"/>
                  <a:pt x="862409" y="5337680"/>
                  <a:pt x="702036" y="5322352"/>
                </a:cubicBezTo>
                <a:cubicBezTo>
                  <a:pt x="541663" y="5307024"/>
                  <a:pt x="174596" y="5341266"/>
                  <a:pt x="0" y="5322352"/>
                </a:cubicBezTo>
                <a:cubicBezTo>
                  <a:pt x="-1774" y="5196702"/>
                  <a:pt x="-19599" y="4867481"/>
                  <a:pt x="0" y="4710282"/>
                </a:cubicBezTo>
                <a:cubicBezTo>
                  <a:pt x="19599" y="4553083"/>
                  <a:pt x="-6258" y="4274624"/>
                  <a:pt x="0" y="3938540"/>
                </a:cubicBezTo>
                <a:cubicBezTo>
                  <a:pt x="6258" y="3602456"/>
                  <a:pt x="-15885" y="3488979"/>
                  <a:pt x="0" y="3220023"/>
                </a:cubicBezTo>
                <a:cubicBezTo>
                  <a:pt x="15885" y="2951067"/>
                  <a:pt x="-11096" y="2853418"/>
                  <a:pt x="0" y="2607952"/>
                </a:cubicBezTo>
                <a:cubicBezTo>
                  <a:pt x="11096" y="2362486"/>
                  <a:pt x="15147" y="2340340"/>
                  <a:pt x="0" y="2102329"/>
                </a:cubicBezTo>
                <a:cubicBezTo>
                  <a:pt x="-15147" y="1864318"/>
                  <a:pt x="25400" y="1644300"/>
                  <a:pt x="0" y="1490259"/>
                </a:cubicBezTo>
                <a:cubicBezTo>
                  <a:pt x="-25400" y="1336218"/>
                  <a:pt x="-21501" y="1009431"/>
                  <a:pt x="0" y="771741"/>
                </a:cubicBezTo>
                <a:cubicBezTo>
                  <a:pt x="21501" y="534051"/>
                  <a:pt x="36785" y="249339"/>
                  <a:pt x="0" y="0"/>
                </a:cubicBezTo>
                <a:close/>
              </a:path>
              <a:path w="5796626" h="5322352" stroke="0" extrusionOk="0">
                <a:moveTo>
                  <a:pt x="0" y="0"/>
                </a:moveTo>
                <a:cubicBezTo>
                  <a:pt x="162703" y="-15208"/>
                  <a:pt x="458088" y="16942"/>
                  <a:pt x="586103" y="0"/>
                </a:cubicBezTo>
                <a:cubicBezTo>
                  <a:pt x="714118" y="-16942"/>
                  <a:pt x="925940" y="8624"/>
                  <a:pt x="1056274" y="0"/>
                </a:cubicBezTo>
                <a:cubicBezTo>
                  <a:pt x="1186608" y="-8624"/>
                  <a:pt x="1576934" y="-6513"/>
                  <a:pt x="1816276" y="0"/>
                </a:cubicBezTo>
                <a:cubicBezTo>
                  <a:pt x="2055618" y="6513"/>
                  <a:pt x="2124865" y="-6567"/>
                  <a:pt x="2402379" y="0"/>
                </a:cubicBezTo>
                <a:cubicBezTo>
                  <a:pt x="2679893" y="6567"/>
                  <a:pt x="2839533" y="1231"/>
                  <a:pt x="2988483" y="0"/>
                </a:cubicBezTo>
                <a:cubicBezTo>
                  <a:pt x="3137433" y="-1231"/>
                  <a:pt x="3397338" y="-10513"/>
                  <a:pt x="3748485" y="0"/>
                </a:cubicBezTo>
                <a:cubicBezTo>
                  <a:pt x="4099632" y="10513"/>
                  <a:pt x="4080652" y="26269"/>
                  <a:pt x="4276622" y="0"/>
                </a:cubicBezTo>
                <a:cubicBezTo>
                  <a:pt x="4472592" y="-26269"/>
                  <a:pt x="4744302" y="133"/>
                  <a:pt x="5036624" y="0"/>
                </a:cubicBezTo>
                <a:cubicBezTo>
                  <a:pt x="5328946" y="-133"/>
                  <a:pt x="5620940" y="-29954"/>
                  <a:pt x="5796626" y="0"/>
                </a:cubicBezTo>
                <a:cubicBezTo>
                  <a:pt x="5810185" y="160596"/>
                  <a:pt x="5829575" y="518668"/>
                  <a:pt x="5796626" y="665294"/>
                </a:cubicBezTo>
                <a:cubicBezTo>
                  <a:pt x="5763677" y="811920"/>
                  <a:pt x="5827541" y="1006300"/>
                  <a:pt x="5796626" y="1330588"/>
                </a:cubicBezTo>
                <a:cubicBezTo>
                  <a:pt x="5765711" y="1654876"/>
                  <a:pt x="5764806" y="1869812"/>
                  <a:pt x="5796626" y="2049106"/>
                </a:cubicBezTo>
                <a:cubicBezTo>
                  <a:pt x="5828446" y="2228400"/>
                  <a:pt x="5815597" y="2334181"/>
                  <a:pt x="5796626" y="2554729"/>
                </a:cubicBezTo>
                <a:cubicBezTo>
                  <a:pt x="5777655" y="2775277"/>
                  <a:pt x="5780542" y="3042663"/>
                  <a:pt x="5796626" y="3220023"/>
                </a:cubicBezTo>
                <a:cubicBezTo>
                  <a:pt x="5812710" y="3397383"/>
                  <a:pt x="5806265" y="3729754"/>
                  <a:pt x="5796626" y="3885317"/>
                </a:cubicBezTo>
                <a:cubicBezTo>
                  <a:pt x="5786987" y="4040880"/>
                  <a:pt x="5806372" y="4264367"/>
                  <a:pt x="5796626" y="4550611"/>
                </a:cubicBezTo>
                <a:cubicBezTo>
                  <a:pt x="5786880" y="4836855"/>
                  <a:pt x="5783679" y="5074809"/>
                  <a:pt x="5796626" y="5322352"/>
                </a:cubicBezTo>
                <a:cubicBezTo>
                  <a:pt x="5479704" y="5318962"/>
                  <a:pt x="5304264" y="5307864"/>
                  <a:pt x="5094590" y="5322352"/>
                </a:cubicBezTo>
                <a:cubicBezTo>
                  <a:pt x="4884916" y="5336840"/>
                  <a:pt x="4831635" y="5335541"/>
                  <a:pt x="4624419" y="5322352"/>
                </a:cubicBezTo>
                <a:cubicBezTo>
                  <a:pt x="4417203" y="5309163"/>
                  <a:pt x="4241044" y="5304493"/>
                  <a:pt x="4096282" y="5322352"/>
                </a:cubicBezTo>
                <a:cubicBezTo>
                  <a:pt x="3951520" y="5340211"/>
                  <a:pt x="3611944" y="5312577"/>
                  <a:pt x="3336280" y="5322352"/>
                </a:cubicBezTo>
                <a:cubicBezTo>
                  <a:pt x="3060616" y="5332127"/>
                  <a:pt x="2972626" y="5299097"/>
                  <a:pt x="2692211" y="5322352"/>
                </a:cubicBezTo>
                <a:cubicBezTo>
                  <a:pt x="2411796" y="5345607"/>
                  <a:pt x="2293670" y="5308770"/>
                  <a:pt x="2164074" y="5322352"/>
                </a:cubicBezTo>
                <a:cubicBezTo>
                  <a:pt x="2034478" y="5335934"/>
                  <a:pt x="1709811" y="5324113"/>
                  <a:pt x="1520004" y="5322352"/>
                </a:cubicBezTo>
                <a:cubicBezTo>
                  <a:pt x="1330197" y="5320592"/>
                  <a:pt x="1251379" y="5301600"/>
                  <a:pt x="1049833" y="5322352"/>
                </a:cubicBezTo>
                <a:cubicBezTo>
                  <a:pt x="848287" y="5343104"/>
                  <a:pt x="751631" y="5337222"/>
                  <a:pt x="579663" y="5322352"/>
                </a:cubicBezTo>
                <a:cubicBezTo>
                  <a:pt x="407695" y="5307483"/>
                  <a:pt x="255542" y="5307387"/>
                  <a:pt x="0" y="5322352"/>
                </a:cubicBezTo>
                <a:cubicBezTo>
                  <a:pt x="18589" y="5155690"/>
                  <a:pt x="9450" y="4884557"/>
                  <a:pt x="0" y="4763505"/>
                </a:cubicBezTo>
                <a:cubicBezTo>
                  <a:pt x="-9450" y="4642453"/>
                  <a:pt x="-20018" y="4229821"/>
                  <a:pt x="0" y="3991764"/>
                </a:cubicBezTo>
                <a:cubicBezTo>
                  <a:pt x="20018" y="3753707"/>
                  <a:pt x="17402" y="3647805"/>
                  <a:pt x="0" y="3379694"/>
                </a:cubicBezTo>
                <a:cubicBezTo>
                  <a:pt x="-17402" y="3111583"/>
                  <a:pt x="6354" y="3091831"/>
                  <a:pt x="0" y="2874070"/>
                </a:cubicBezTo>
                <a:cubicBezTo>
                  <a:pt x="-6354" y="2656309"/>
                  <a:pt x="-7518" y="2365875"/>
                  <a:pt x="0" y="2155553"/>
                </a:cubicBezTo>
                <a:cubicBezTo>
                  <a:pt x="7518" y="1945231"/>
                  <a:pt x="19810" y="1755522"/>
                  <a:pt x="0" y="1596706"/>
                </a:cubicBezTo>
                <a:cubicBezTo>
                  <a:pt x="-19810" y="1437890"/>
                  <a:pt x="-25072" y="1081061"/>
                  <a:pt x="0" y="878188"/>
                </a:cubicBezTo>
                <a:cubicBezTo>
                  <a:pt x="25072" y="675315"/>
                  <a:pt x="10754" y="341620"/>
                  <a:pt x="0" y="0"/>
                </a:cubicBezTo>
                <a:close/>
              </a:path>
            </a:pathLst>
          </a:custGeom>
          <a:ln>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xtLst>
              <a:ext uri="{C807C97D-BFC1-408E-A445-0C87EB9F89A2}">
                <ask:lineSketchStyleProps xmlns:ask="http://schemas.microsoft.com/office/drawing/2018/sketchyshapes" sd="1219033472">
                  <ask:type>
                    <ask:lineSketchFreehand/>
                  </ask:type>
                </ask:lineSketchStyleProps>
              </a:ext>
            </a:extLst>
          </a:ln>
        </p:spPr>
        <p:txBody>
          <a:bodyPr vert="horz" lIns="91440" tIns="45720" rIns="91440" bIns="45720" rtlCol="0" anchor="ctr">
            <a:normAutofit/>
          </a:bodyPr>
          <a:lstStyle/>
          <a:p>
            <a:pPr marL="514350" indent="-457200">
              <a:lnSpc>
                <a:spcPct val="90000"/>
              </a:lnSpc>
              <a:buFont typeface="+mj-lt"/>
              <a:buAutoNum type="arabicPeriod"/>
            </a:pPr>
            <a:r>
              <a:rPr lang="en-US" sz="4000">
                <a:solidFill>
                  <a:srgbClr val="000000"/>
                </a:solidFill>
                <a:latin typeface="Cambria" panose="02040503050406030204" pitchFamily="18" charset="0"/>
                <a:ea typeface="Cambria" panose="02040503050406030204" pitchFamily="18" charset="0"/>
              </a:rPr>
              <a:t>Giới thiệu</a:t>
            </a:r>
          </a:p>
          <a:p>
            <a:pPr marL="514350" indent="-457200">
              <a:lnSpc>
                <a:spcPct val="90000"/>
              </a:lnSpc>
              <a:buFont typeface="+mj-lt"/>
              <a:buAutoNum type="arabicPeriod"/>
            </a:pPr>
            <a:r>
              <a:rPr lang="en-US" sz="4000">
                <a:solidFill>
                  <a:srgbClr val="000000"/>
                </a:solidFill>
                <a:latin typeface="Cambria" panose="02040503050406030204" pitchFamily="18" charset="0"/>
                <a:ea typeface="Cambria" panose="02040503050406030204" pitchFamily="18" charset="0"/>
              </a:rPr>
              <a:t>Cơ sở lý thuyết</a:t>
            </a:r>
          </a:p>
          <a:p>
            <a:pPr marL="514350" indent="-457200">
              <a:lnSpc>
                <a:spcPct val="90000"/>
              </a:lnSpc>
              <a:buFont typeface="+mj-lt"/>
              <a:buAutoNum type="arabicPeriod"/>
            </a:pPr>
            <a:r>
              <a:rPr lang="en-US" sz="4000">
                <a:solidFill>
                  <a:srgbClr val="000000"/>
                </a:solidFill>
                <a:latin typeface="Cambria" panose="02040503050406030204" pitchFamily="18" charset="0"/>
                <a:ea typeface="Cambria" panose="02040503050406030204" pitchFamily="18" charset="0"/>
              </a:rPr>
              <a:t>Phân tích &amp; thiết kế</a:t>
            </a:r>
          </a:p>
          <a:p>
            <a:pPr marL="514350" indent="-457200">
              <a:lnSpc>
                <a:spcPct val="90000"/>
              </a:lnSpc>
              <a:buFont typeface="+mj-lt"/>
              <a:buAutoNum type="arabicPeriod"/>
            </a:pPr>
            <a:r>
              <a:rPr lang="en-US" sz="4000">
                <a:solidFill>
                  <a:srgbClr val="000000"/>
                </a:solidFill>
                <a:latin typeface="Cambria" panose="02040503050406030204" pitchFamily="18" charset="0"/>
                <a:ea typeface="Cambria" panose="02040503050406030204" pitchFamily="18" charset="0"/>
              </a:rPr>
              <a:t>Hiện thực</a:t>
            </a:r>
          </a:p>
          <a:p>
            <a:pPr marL="514350" indent="-457200">
              <a:lnSpc>
                <a:spcPct val="90000"/>
              </a:lnSpc>
              <a:buFont typeface="+mj-lt"/>
              <a:buAutoNum type="arabicPeriod"/>
            </a:pPr>
            <a:r>
              <a:rPr lang="en-US" sz="4000">
                <a:solidFill>
                  <a:srgbClr val="000000"/>
                </a:solidFill>
                <a:latin typeface="Cambria" panose="02040503050406030204" pitchFamily="18" charset="0"/>
                <a:ea typeface="Cambria" panose="02040503050406030204" pitchFamily="18" charset="0"/>
              </a:rPr>
              <a:t>Kết luận</a:t>
            </a:r>
          </a:p>
        </p:txBody>
      </p:sp>
    </p:spTree>
    <p:extLst>
      <p:ext uri="{BB962C8B-B14F-4D97-AF65-F5344CB8AC3E}">
        <p14:creationId xmlns:p14="http://schemas.microsoft.com/office/powerpoint/2010/main" val="14041520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1500"/>
                                        <p:tgtEl>
                                          <p:spTgt spid="20"/>
                                        </p:tgtEl>
                                      </p:cBhvr>
                                    </p:animEffect>
                                  </p:childTnLst>
                                </p:cTn>
                              </p:par>
                            </p:childTnLst>
                          </p:cTn>
                        </p:par>
                        <p:par>
                          <p:cTn id="8" fill="hold">
                            <p:stCondLst>
                              <p:cond delay="1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1000"/>
                                        <p:tgtEl>
                                          <p:spTgt spid="11"/>
                                        </p:tgtEl>
                                      </p:cBhvr>
                                    </p:animEffect>
                                  </p:childTnLst>
                                </p:cTn>
                              </p:par>
                            </p:childTnLst>
                          </p:cTn>
                        </p:par>
                        <p:par>
                          <p:cTn id="12" fill="hold">
                            <p:stCondLst>
                              <p:cond delay="2500"/>
                            </p:stCondLst>
                            <p:childTnLst>
                              <p:par>
                                <p:cTn id="13" presetID="5" presetClass="entr" presetSubtype="10" fill="hold" grpId="0" nodeType="afterEffect">
                                  <p:stCondLst>
                                    <p:cond delay="50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checkerboard(across)">
                                      <p:cBhvr>
                                        <p:cTn id="15" dur="1500"/>
                                        <p:tgtEl>
                                          <p:spTgt spid="8">
                                            <p:txEl>
                                              <p:pRg st="0" end="0"/>
                                            </p:txEl>
                                          </p:spTgt>
                                        </p:tgtEl>
                                      </p:cBhvr>
                                    </p:animEffect>
                                  </p:childTnLst>
                                </p:cTn>
                              </p:par>
                            </p:childTnLst>
                          </p:cTn>
                        </p:par>
                        <p:par>
                          <p:cTn id="16" fill="hold">
                            <p:stCondLst>
                              <p:cond delay="4500"/>
                            </p:stCondLst>
                            <p:childTnLst>
                              <p:par>
                                <p:cTn id="17" presetID="5" presetClass="entr" presetSubtype="10" fill="hold" grpId="0" nodeType="afterEffect">
                                  <p:stCondLst>
                                    <p:cond delay="50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checkerboard(across)">
                                      <p:cBhvr>
                                        <p:cTn id="19" dur="1500"/>
                                        <p:tgtEl>
                                          <p:spTgt spid="8">
                                            <p:txEl>
                                              <p:pRg st="1" end="1"/>
                                            </p:txEl>
                                          </p:spTgt>
                                        </p:tgtEl>
                                      </p:cBhvr>
                                    </p:animEffect>
                                  </p:childTnLst>
                                </p:cTn>
                              </p:par>
                            </p:childTnLst>
                          </p:cTn>
                        </p:par>
                        <p:par>
                          <p:cTn id="20" fill="hold">
                            <p:stCondLst>
                              <p:cond delay="6500"/>
                            </p:stCondLst>
                            <p:childTnLst>
                              <p:par>
                                <p:cTn id="21" presetID="5" presetClass="entr" presetSubtype="10" fill="hold" grpId="0" nodeType="afterEffect">
                                  <p:stCondLst>
                                    <p:cond delay="50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checkerboard(across)">
                                      <p:cBhvr>
                                        <p:cTn id="23" dur="1500"/>
                                        <p:tgtEl>
                                          <p:spTgt spid="8">
                                            <p:txEl>
                                              <p:pRg st="2" end="2"/>
                                            </p:txEl>
                                          </p:spTgt>
                                        </p:tgtEl>
                                      </p:cBhvr>
                                    </p:animEffect>
                                  </p:childTnLst>
                                </p:cTn>
                              </p:par>
                            </p:childTnLst>
                          </p:cTn>
                        </p:par>
                        <p:par>
                          <p:cTn id="24" fill="hold">
                            <p:stCondLst>
                              <p:cond delay="8500"/>
                            </p:stCondLst>
                            <p:childTnLst>
                              <p:par>
                                <p:cTn id="25" presetID="5" presetClass="entr" presetSubtype="10" fill="hold" grpId="0" nodeType="afterEffect">
                                  <p:stCondLst>
                                    <p:cond delay="50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checkerboard(across)">
                                      <p:cBhvr>
                                        <p:cTn id="27" dur="1500"/>
                                        <p:tgtEl>
                                          <p:spTgt spid="8">
                                            <p:txEl>
                                              <p:pRg st="3" end="3"/>
                                            </p:txEl>
                                          </p:spTgt>
                                        </p:tgtEl>
                                      </p:cBhvr>
                                    </p:animEffect>
                                  </p:childTnLst>
                                </p:cTn>
                              </p:par>
                            </p:childTnLst>
                          </p:cTn>
                        </p:par>
                        <p:par>
                          <p:cTn id="28" fill="hold">
                            <p:stCondLst>
                              <p:cond delay="10500"/>
                            </p:stCondLst>
                            <p:childTnLst>
                              <p:par>
                                <p:cTn id="29" presetID="5" presetClass="entr" presetSubtype="10" fill="hold" grpId="0" nodeType="afterEffect">
                                  <p:stCondLst>
                                    <p:cond delay="50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checkerboard(across)">
                                      <p:cBhvr>
                                        <p:cTn id="31" dur="1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2C1BB4F-0D60-442D-B1BC-7DBE6E7E0724}"/>
              </a:ext>
            </a:extLst>
          </p:cNvPr>
          <p:cNvPicPr>
            <a:picLocks noChangeAspect="1"/>
          </p:cNvPicPr>
          <p:nvPr/>
        </p:nvPicPr>
        <p:blipFill>
          <a:blip r:embed="rId3"/>
          <a:stretch>
            <a:fillRect/>
          </a:stretch>
        </p:blipFill>
        <p:spPr>
          <a:xfrm>
            <a:off x="9542186" y="555157"/>
            <a:ext cx="4111184" cy="4291716"/>
          </a:xfrm>
          <a:prstGeom prst="rect">
            <a:avLst/>
          </a:prstGeom>
        </p:spPr>
      </p:pic>
      <p:pic>
        <p:nvPicPr>
          <p:cNvPr id="8" name="Picture 7" descr="Text, letter&#10;&#10;Description automatically generated">
            <a:extLst>
              <a:ext uri="{FF2B5EF4-FFF2-40B4-BE49-F238E27FC236}">
                <a16:creationId xmlns:a16="http://schemas.microsoft.com/office/drawing/2014/main" id="{35282037-8BD6-4A6C-A9E4-490D4D18D2EA}"/>
              </a:ext>
            </a:extLst>
          </p:cNvPr>
          <p:cNvPicPr>
            <a:picLocks noChangeAspect="1"/>
          </p:cNvPicPr>
          <p:nvPr/>
        </p:nvPicPr>
        <p:blipFill>
          <a:blip r:embed="rId4"/>
          <a:stretch>
            <a:fillRect/>
          </a:stretch>
        </p:blipFill>
        <p:spPr>
          <a:xfrm>
            <a:off x="5919753" y="4275792"/>
            <a:ext cx="3430407" cy="1672075"/>
          </a:xfrm>
          <a:prstGeom prst="rect">
            <a:avLst/>
          </a:prstGeom>
        </p:spPr>
      </p:pic>
      <p:pic>
        <p:nvPicPr>
          <p:cNvPr id="6" name="Picture 5">
            <a:extLst>
              <a:ext uri="{FF2B5EF4-FFF2-40B4-BE49-F238E27FC236}">
                <a16:creationId xmlns:a16="http://schemas.microsoft.com/office/drawing/2014/main" id="{CCC7E1A0-D1CD-4BD7-AA9E-190D35F903AE}"/>
              </a:ext>
            </a:extLst>
          </p:cNvPr>
          <p:cNvPicPr>
            <a:picLocks noChangeAspect="1"/>
          </p:cNvPicPr>
          <p:nvPr/>
        </p:nvPicPr>
        <p:blipFill>
          <a:blip r:embed="rId5"/>
          <a:stretch>
            <a:fillRect/>
          </a:stretch>
        </p:blipFill>
        <p:spPr>
          <a:xfrm>
            <a:off x="5893196" y="-13317"/>
            <a:ext cx="3456964" cy="4105260"/>
          </a:xfrm>
          <a:prstGeom prst="rect">
            <a:avLst/>
          </a:prstGeom>
        </p:spPr>
      </p:pic>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1. Giới thiệu</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489961" y="2701015"/>
            <a:ext cx="3619861" cy="3104997"/>
          </a:xfrm>
        </p:spPr>
        <p:txBody>
          <a:bodyPr/>
          <a:lstStyle/>
          <a:p>
            <a:pPr marL="0" lvl="0" indent="0">
              <a:spcBef>
                <a:spcPts val="0"/>
              </a:spcBef>
              <a:buNone/>
              <a:defRPr/>
            </a:pPr>
            <a:r>
              <a:rPr lang="en-US" sz="2400">
                <a:solidFill>
                  <a:srgbClr val="000000"/>
                </a:solidFill>
                <a:latin typeface="Cambria" panose="02040503050406030204" pitchFamily="18" charset="0"/>
                <a:ea typeface="Cambria" panose="02040503050406030204" pitchFamily="18" charset="0"/>
              </a:rPr>
              <a:t>Cách mạng Công nghiệp 4.0 đang diễn ra tại nhiều nước phát triển dẫn đến việc số hoá các dịch vụ là điều cần thiết bởi sự tiện lợi mà nó mang lại cho cả người mua và người bán.</a:t>
            </a:r>
            <a:endParaRPr lang="en-US" sz="2400" b="1">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US" smtClean="0">
                <a:latin typeface="Cambria" panose="02040503050406030204" pitchFamily="18" charset="0"/>
                <a:ea typeface="Cambria" panose="02040503050406030204" pitchFamily="18" charset="0"/>
              </a:rPr>
              <a:pPr/>
              <a:t>4</a:t>
            </a:fld>
            <a:endParaRPr lang="en-US" dirty="0">
              <a:latin typeface="Cambria" panose="02040503050406030204" pitchFamily="18" charset="0"/>
              <a:ea typeface="Cambria" panose="02040503050406030204" pitchFamily="18" charset="0"/>
            </a:endParaRPr>
          </a:p>
        </p:txBody>
      </p:sp>
      <p:pic>
        <p:nvPicPr>
          <p:cNvPr id="20" name="Picture Placeholder 19">
            <a:extLst>
              <a:ext uri="{FF2B5EF4-FFF2-40B4-BE49-F238E27FC236}">
                <a16:creationId xmlns:a16="http://schemas.microsoft.com/office/drawing/2014/main" id="{99F9AF9C-357E-43FB-8CD3-1B9AEC3C0D72}"/>
              </a:ext>
            </a:extLst>
          </p:cNvPr>
          <p:cNvPicPr>
            <a:picLocks noGrp="1" noChangeAspect="1"/>
          </p:cNvPicPr>
          <p:nvPr>
            <p:ph type="pic" sz="quarter" idx="15"/>
          </p:nvPr>
        </p:nvPicPr>
        <p:blipFill>
          <a:blip r:embed="rId6"/>
          <a:srcRect l="24850" r="24850"/>
          <a:stretch/>
        </p:blipFill>
        <p:spPr>
          <a:xfrm>
            <a:off x="5919755" y="1"/>
            <a:ext cx="3430408" cy="4091942"/>
          </a:xfrm>
        </p:spPr>
      </p:pic>
      <p:pic>
        <p:nvPicPr>
          <p:cNvPr id="28" name="Picture Placeholder 27">
            <a:extLst>
              <a:ext uri="{FF2B5EF4-FFF2-40B4-BE49-F238E27FC236}">
                <a16:creationId xmlns:a16="http://schemas.microsoft.com/office/drawing/2014/main" id="{CFBD44DA-9AD2-4888-B41E-788E00D723E6}"/>
              </a:ext>
            </a:extLst>
          </p:cNvPr>
          <p:cNvPicPr>
            <a:picLocks noGrp="1" noChangeAspect="1"/>
          </p:cNvPicPr>
          <p:nvPr>
            <p:ph type="pic" sz="quarter" idx="16"/>
          </p:nvPr>
        </p:nvPicPr>
        <p:blipFill>
          <a:blip r:embed="rId7"/>
          <a:srcRect l="31173" r="31173"/>
          <a:stretch/>
        </p:blipFill>
        <p:spPr>
          <a:xfrm>
            <a:off x="9542186" y="555157"/>
            <a:ext cx="2649814" cy="4298197"/>
          </a:xfrm>
        </p:spPr>
      </p:pic>
      <p:pic>
        <p:nvPicPr>
          <p:cNvPr id="24" name="Picture Placeholder 23">
            <a:extLst>
              <a:ext uri="{FF2B5EF4-FFF2-40B4-BE49-F238E27FC236}">
                <a16:creationId xmlns:a16="http://schemas.microsoft.com/office/drawing/2014/main" id="{0AE63D0A-A6A4-4219-A985-AB7D53540460}"/>
              </a:ext>
            </a:extLst>
          </p:cNvPr>
          <p:cNvPicPr>
            <a:picLocks noGrp="1" noChangeAspect="1"/>
          </p:cNvPicPr>
          <p:nvPr>
            <p:ph type="pic" sz="quarter" idx="17"/>
          </p:nvPr>
        </p:nvPicPr>
        <p:blipFill>
          <a:blip r:embed="rId8"/>
          <a:srcRect t="6599" b="6599"/>
          <a:stretch/>
        </p:blipFill>
        <p:spPr>
          <a:xfrm>
            <a:off x="5919754" y="4289110"/>
            <a:ext cx="3430407" cy="1672075"/>
          </a:xfrm>
        </p:spPr>
      </p:pic>
    </p:spTree>
    <p:extLst>
      <p:ext uri="{BB962C8B-B14F-4D97-AF65-F5344CB8AC3E}">
        <p14:creationId xmlns:p14="http://schemas.microsoft.com/office/powerpoint/2010/main" val="8082144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1500"/>
                                        <p:tgtEl>
                                          <p:spTgt spid="20"/>
                                        </p:tgtEl>
                                      </p:cBhvr>
                                    </p:animEffect>
                                    <p:set>
                                      <p:cBhvr>
                                        <p:cTn id="17" dur="1" fill="hold">
                                          <p:stCondLst>
                                            <p:cond delay="1499"/>
                                          </p:stCondLst>
                                        </p:cTn>
                                        <p:tgtEl>
                                          <p:spTgt spid="20"/>
                                        </p:tgtEl>
                                        <p:attrNameLst>
                                          <p:attrName>style.visibility</p:attrName>
                                        </p:attrNameLst>
                                      </p:cBhvr>
                                      <p:to>
                                        <p:strVal val="hidden"/>
                                      </p:to>
                                    </p:set>
                                  </p:childTnLst>
                                </p:cTn>
                              </p:par>
                              <p:par>
                                <p:cTn id="18" presetID="9" presetClass="exit" presetSubtype="0" fill="hold" nodeType="withEffect">
                                  <p:stCondLst>
                                    <p:cond delay="0"/>
                                  </p:stCondLst>
                                  <p:childTnLst>
                                    <p:animEffect transition="out" filter="dissolve">
                                      <p:cBhvr>
                                        <p:cTn id="19" dur="1500"/>
                                        <p:tgtEl>
                                          <p:spTgt spid="24"/>
                                        </p:tgtEl>
                                      </p:cBhvr>
                                    </p:animEffect>
                                    <p:set>
                                      <p:cBhvr>
                                        <p:cTn id="20" dur="1" fill="hold">
                                          <p:stCondLst>
                                            <p:cond delay="1499"/>
                                          </p:stCondLst>
                                        </p:cTn>
                                        <p:tgtEl>
                                          <p:spTgt spid="24"/>
                                        </p:tgtEl>
                                        <p:attrNameLst>
                                          <p:attrName>style.visibility</p:attrName>
                                        </p:attrNameLst>
                                      </p:cBhvr>
                                      <p:to>
                                        <p:strVal val="hidden"/>
                                      </p:to>
                                    </p:set>
                                  </p:childTnLst>
                                </p:cTn>
                              </p:par>
                              <p:par>
                                <p:cTn id="21" presetID="9" presetClass="exit" presetSubtype="0" fill="hold" nodeType="withEffect">
                                  <p:stCondLst>
                                    <p:cond delay="0"/>
                                  </p:stCondLst>
                                  <p:childTnLst>
                                    <p:animEffect transition="out" filter="dissolve">
                                      <p:cBhvr>
                                        <p:cTn id="22" dur="1500"/>
                                        <p:tgtEl>
                                          <p:spTgt spid="28"/>
                                        </p:tgtEl>
                                      </p:cBhvr>
                                    </p:animEffect>
                                    <p:set>
                                      <p:cBhvr>
                                        <p:cTn id="23" dur="1" fill="hold">
                                          <p:stCondLst>
                                            <p:cond delay="1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2. CƠ SỞ LÝ THUYẾT</a:t>
            </a:r>
            <a:endParaRPr lang="en-US" dirty="0">
              <a:latin typeface="Cambria" panose="02040503050406030204" pitchFamily="18"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latin typeface="Cambria" panose="02040503050406030204" pitchFamily="18" charset="0"/>
                <a:ea typeface="Cambria" panose="02040503050406030204" pitchFamily="18" charset="0"/>
              </a:rPr>
              <a:pPr/>
              <a:t>5</a:t>
            </a:fld>
            <a:endParaRPr lang="en-US" dirty="0">
              <a:latin typeface="Cambria" panose="02040503050406030204" pitchFamily="18" charset="0"/>
              <a:ea typeface="Cambria" panose="02040503050406030204" pitchFamily="18" charset="0"/>
            </a:endParaRPr>
          </a:p>
        </p:txBody>
      </p:sp>
      <p:pic>
        <p:nvPicPr>
          <p:cNvPr id="4" name="Picture 3" descr="Icon&#10;&#10;Description automatically generated">
            <a:extLst>
              <a:ext uri="{FF2B5EF4-FFF2-40B4-BE49-F238E27FC236}">
                <a16:creationId xmlns:a16="http://schemas.microsoft.com/office/drawing/2014/main" id="{705F0D42-8B85-41E9-8DF8-D770DD22BFF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8200" y="2620135"/>
            <a:ext cx="3181107" cy="1948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9" name="TextBox 2">
            <a:extLst>
              <a:ext uri="{FF2B5EF4-FFF2-40B4-BE49-F238E27FC236}">
                <a16:creationId xmlns:a16="http://schemas.microsoft.com/office/drawing/2014/main" id="{744BDCE4-B4ED-41BE-B7A6-81838070C8FE}"/>
              </a:ext>
            </a:extLst>
          </p:cNvPr>
          <p:cNvGraphicFramePr/>
          <p:nvPr>
            <p:extLst>
              <p:ext uri="{D42A27DB-BD31-4B8C-83A1-F6EECF244321}">
                <p14:modId xmlns:p14="http://schemas.microsoft.com/office/powerpoint/2010/main" val="422196008"/>
              </p:ext>
            </p:extLst>
          </p:nvPr>
        </p:nvGraphicFramePr>
        <p:xfrm>
          <a:off x="4675887" y="741948"/>
          <a:ext cx="6677913" cy="53741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2694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par>
                          <p:cTn id="13" fill="hold">
                            <p:stCondLst>
                              <p:cond delay="1000"/>
                            </p:stCondLst>
                            <p:childTnLst>
                              <p:par>
                                <p:cTn id="14" presetID="26" presetClass="entr" presetSubtype="0" fill="hold" grpId="0" nodeType="afterEffect">
                                  <p:stCondLst>
                                    <p:cond delay="0"/>
                                  </p:stCondLst>
                                  <p:childTnLst>
                                    <p:set>
                                      <p:cBhvr>
                                        <p:cTn id="15" dur="1" fill="hold">
                                          <p:stCondLst>
                                            <p:cond delay="0"/>
                                          </p:stCondLst>
                                        </p:cTn>
                                        <p:tgtEl>
                                          <p:spTgt spid="9">
                                            <p:graphicEl>
                                              <a:dgm id="{D33A8F54-F844-4765-9C77-3518040CCE30}"/>
                                            </p:graphicEl>
                                          </p:spTgt>
                                        </p:tgtEl>
                                        <p:attrNameLst>
                                          <p:attrName>style.visibility</p:attrName>
                                        </p:attrNameLst>
                                      </p:cBhvr>
                                      <p:to>
                                        <p:strVal val="visible"/>
                                      </p:to>
                                    </p:set>
                                    <p:animEffect transition="in" filter="wipe(down)">
                                      <p:cBhvr>
                                        <p:cTn id="16" dur="435">
                                          <p:stCondLst>
                                            <p:cond delay="0"/>
                                          </p:stCondLst>
                                        </p:cTn>
                                        <p:tgtEl>
                                          <p:spTgt spid="9">
                                            <p:graphicEl>
                                              <a:dgm id="{D33A8F54-F844-4765-9C77-3518040CCE30}"/>
                                            </p:graphicEl>
                                          </p:spTgt>
                                        </p:tgtEl>
                                      </p:cBhvr>
                                    </p:animEffect>
                                    <p:anim calcmode="lin" valueType="num">
                                      <p:cBhvr>
                                        <p:cTn id="17" dur="1367" tmFilter="0,0; 0.14,0.36; 0.43,0.73; 0.71,0.91; 1.0,1.0">
                                          <p:stCondLst>
                                            <p:cond delay="0"/>
                                          </p:stCondLst>
                                        </p:cTn>
                                        <p:tgtEl>
                                          <p:spTgt spid="9">
                                            <p:graphicEl>
                                              <a:dgm id="{D33A8F54-F844-4765-9C77-3518040CCE30}"/>
                                            </p:graphicEl>
                                          </p:spTgt>
                                        </p:tgtEl>
                                        <p:attrNameLst>
                                          <p:attrName>ppt_x</p:attrName>
                                        </p:attrNameLst>
                                      </p:cBhvr>
                                      <p:tavLst>
                                        <p:tav tm="0">
                                          <p:val>
                                            <p:strVal val="#ppt_x-0.25"/>
                                          </p:val>
                                        </p:tav>
                                        <p:tav tm="100000">
                                          <p:val>
                                            <p:strVal val="#ppt_x"/>
                                          </p:val>
                                        </p:tav>
                                      </p:tavLst>
                                    </p:anim>
                                    <p:anim calcmode="lin" valueType="num">
                                      <p:cBhvr>
                                        <p:cTn id="18" dur="498" tmFilter="0.0,0.0; 0.25,0.07; 0.50,0.2; 0.75,0.467; 1.0,1.0">
                                          <p:stCondLst>
                                            <p:cond delay="0"/>
                                          </p:stCondLst>
                                        </p:cTn>
                                        <p:tgtEl>
                                          <p:spTgt spid="9">
                                            <p:graphicEl>
                                              <a:dgm id="{D33A8F54-F844-4765-9C77-3518040CCE30}"/>
                                            </p:graphicEl>
                                          </p:spTgt>
                                        </p:tgtEl>
                                        <p:attrNameLst>
                                          <p:attrName>ppt_y</p:attrName>
                                        </p:attrNameLst>
                                      </p:cBhvr>
                                      <p:tavLst>
                                        <p:tav tm="0" fmla="#ppt_y-sin(pi*$)/3">
                                          <p:val>
                                            <p:fltVal val="0.5"/>
                                          </p:val>
                                        </p:tav>
                                        <p:tav tm="100000">
                                          <p:val>
                                            <p:fltVal val="1"/>
                                          </p:val>
                                        </p:tav>
                                      </p:tavLst>
                                    </p:anim>
                                    <p:anim calcmode="lin" valueType="num">
                                      <p:cBhvr>
                                        <p:cTn id="19" dur="498" tmFilter="0, 0; 0.125,0.2665; 0.25,0.4; 0.375,0.465; 0.5,0.5;  0.625,0.535; 0.75,0.6; 0.875,0.7335; 1,1">
                                          <p:stCondLst>
                                            <p:cond delay="498"/>
                                          </p:stCondLst>
                                        </p:cTn>
                                        <p:tgtEl>
                                          <p:spTgt spid="9">
                                            <p:graphicEl>
                                              <a:dgm id="{D33A8F54-F844-4765-9C77-3518040CCE30}"/>
                                            </p:graphicEl>
                                          </p:spTgt>
                                        </p:tgtEl>
                                        <p:attrNameLst>
                                          <p:attrName>ppt_y</p:attrName>
                                        </p:attrNameLst>
                                      </p:cBhvr>
                                      <p:tavLst>
                                        <p:tav tm="0" fmla="#ppt_y-sin(pi*$)/9">
                                          <p:val>
                                            <p:fltVal val="0"/>
                                          </p:val>
                                        </p:tav>
                                        <p:tav tm="100000">
                                          <p:val>
                                            <p:fltVal val="1"/>
                                          </p:val>
                                        </p:tav>
                                      </p:tavLst>
                                    </p:anim>
                                    <p:anim calcmode="lin" valueType="num">
                                      <p:cBhvr>
                                        <p:cTn id="20" dur="249" tmFilter="0, 0; 0.125,0.2665; 0.25,0.4; 0.375,0.465; 0.5,0.5;  0.625,0.535; 0.75,0.6; 0.875,0.7335; 1,1">
                                          <p:stCondLst>
                                            <p:cond delay="993"/>
                                          </p:stCondLst>
                                        </p:cTn>
                                        <p:tgtEl>
                                          <p:spTgt spid="9">
                                            <p:graphicEl>
                                              <a:dgm id="{D33A8F54-F844-4765-9C77-3518040CCE30}"/>
                                            </p:graphicEl>
                                          </p:spTgt>
                                        </p:tgtEl>
                                        <p:attrNameLst>
                                          <p:attrName>ppt_y</p:attrName>
                                        </p:attrNameLst>
                                      </p:cBhvr>
                                      <p:tavLst>
                                        <p:tav tm="0" fmla="#ppt_y-sin(pi*$)/27">
                                          <p:val>
                                            <p:fltVal val="0"/>
                                          </p:val>
                                        </p:tav>
                                        <p:tav tm="100000">
                                          <p:val>
                                            <p:fltVal val="1"/>
                                          </p:val>
                                        </p:tav>
                                      </p:tavLst>
                                    </p:anim>
                                    <p:anim calcmode="lin" valueType="num">
                                      <p:cBhvr>
                                        <p:cTn id="21" dur="123" tmFilter="0, 0; 0.125,0.2665; 0.25,0.4; 0.375,0.465; 0.5,0.5;  0.625,0.535; 0.75,0.6; 0.875,0.7335; 1,1">
                                          <p:stCondLst>
                                            <p:cond delay="1242"/>
                                          </p:stCondLst>
                                        </p:cTn>
                                        <p:tgtEl>
                                          <p:spTgt spid="9">
                                            <p:graphicEl>
                                              <a:dgm id="{D33A8F54-F844-4765-9C77-3518040CCE30}"/>
                                            </p:graphicEl>
                                          </p:spTgt>
                                        </p:tgtEl>
                                        <p:attrNameLst>
                                          <p:attrName>ppt_y</p:attrName>
                                        </p:attrNameLst>
                                      </p:cBhvr>
                                      <p:tavLst>
                                        <p:tav tm="0" fmla="#ppt_y-sin(pi*$)/81">
                                          <p:val>
                                            <p:fltVal val="0"/>
                                          </p:val>
                                        </p:tav>
                                        <p:tav tm="100000">
                                          <p:val>
                                            <p:fltVal val="1"/>
                                          </p:val>
                                        </p:tav>
                                      </p:tavLst>
                                    </p:anim>
                                    <p:animScale>
                                      <p:cBhvr>
                                        <p:cTn id="22" dur="20">
                                          <p:stCondLst>
                                            <p:cond delay="487"/>
                                          </p:stCondLst>
                                        </p:cTn>
                                        <p:tgtEl>
                                          <p:spTgt spid="9">
                                            <p:graphicEl>
                                              <a:dgm id="{D33A8F54-F844-4765-9C77-3518040CCE30}"/>
                                            </p:graphicEl>
                                          </p:spTgt>
                                        </p:tgtEl>
                                      </p:cBhvr>
                                      <p:to x="100000" y="60000"/>
                                    </p:animScale>
                                    <p:animScale>
                                      <p:cBhvr>
                                        <p:cTn id="23" dur="124" decel="50000">
                                          <p:stCondLst>
                                            <p:cond delay="507"/>
                                          </p:stCondLst>
                                        </p:cTn>
                                        <p:tgtEl>
                                          <p:spTgt spid="9">
                                            <p:graphicEl>
                                              <a:dgm id="{D33A8F54-F844-4765-9C77-3518040CCE30}"/>
                                            </p:graphicEl>
                                          </p:spTgt>
                                        </p:tgtEl>
                                      </p:cBhvr>
                                      <p:to x="100000" y="100000"/>
                                    </p:animScale>
                                    <p:animScale>
                                      <p:cBhvr>
                                        <p:cTn id="24" dur="20">
                                          <p:stCondLst>
                                            <p:cond delay="984"/>
                                          </p:stCondLst>
                                        </p:cTn>
                                        <p:tgtEl>
                                          <p:spTgt spid="9">
                                            <p:graphicEl>
                                              <a:dgm id="{D33A8F54-F844-4765-9C77-3518040CCE30}"/>
                                            </p:graphicEl>
                                          </p:spTgt>
                                        </p:tgtEl>
                                      </p:cBhvr>
                                      <p:to x="100000" y="80000"/>
                                    </p:animScale>
                                    <p:animScale>
                                      <p:cBhvr>
                                        <p:cTn id="25" dur="124" decel="50000">
                                          <p:stCondLst>
                                            <p:cond delay="1004"/>
                                          </p:stCondLst>
                                        </p:cTn>
                                        <p:tgtEl>
                                          <p:spTgt spid="9">
                                            <p:graphicEl>
                                              <a:dgm id="{D33A8F54-F844-4765-9C77-3518040CCE30}"/>
                                            </p:graphicEl>
                                          </p:spTgt>
                                        </p:tgtEl>
                                      </p:cBhvr>
                                      <p:to x="100000" y="100000"/>
                                    </p:animScale>
                                    <p:animScale>
                                      <p:cBhvr>
                                        <p:cTn id="26" dur="20">
                                          <p:stCondLst>
                                            <p:cond delay="1231"/>
                                          </p:stCondLst>
                                        </p:cTn>
                                        <p:tgtEl>
                                          <p:spTgt spid="9">
                                            <p:graphicEl>
                                              <a:dgm id="{D33A8F54-F844-4765-9C77-3518040CCE30}"/>
                                            </p:graphicEl>
                                          </p:spTgt>
                                        </p:tgtEl>
                                      </p:cBhvr>
                                      <p:to x="100000" y="90000"/>
                                    </p:animScale>
                                    <p:animScale>
                                      <p:cBhvr>
                                        <p:cTn id="27" dur="124" decel="50000">
                                          <p:stCondLst>
                                            <p:cond delay="1251"/>
                                          </p:stCondLst>
                                        </p:cTn>
                                        <p:tgtEl>
                                          <p:spTgt spid="9">
                                            <p:graphicEl>
                                              <a:dgm id="{D33A8F54-F844-4765-9C77-3518040CCE30}"/>
                                            </p:graphicEl>
                                          </p:spTgt>
                                        </p:tgtEl>
                                      </p:cBhvr>
                                      <p:to x="100000" y="100000"/>
                                    </p:animScale>
                                    <p:animScale>
                                      <p:cBhvr>
                                        <p:cTn id="28" dur="20">
                                          <p:stCondLst>
                                            <p:cond delay="1356"/>
                                          </p:stCondLst>
                                        </p:cTn>
                                        <p:tgtEl>
                                          <p:spTgt spid="9">
                                            <p:graphicEl>
                                              <a:dgm id="{D33A8F54-F844-4765-9C77-3518040CCE30}"/>
                                            </p:graphicEl>
                                          </p:spTgt>
                                        </p:tgtEl>
                                      </p:cBhvr>
                                      <p:to x="100000" y="95000"/>
                                    </p:animScale>
                                    <p:animScale>
                                      <p:cBhvr>
                                        <p:cTn id="29" dur="124" decel="50000">
                                          <p:stCondLst>
                                            <p:cond delay="1376"/>
                                          </p:stCondLst>
                                        </p:cTn>
                                        <p:tgtEl>
                                          <p:spTgt spid="9">
                                            <p:graphicEl>
                                              <a:dgm id="{D33A8F54-F844-4765-9C77-3518040CCE30}"/>
                                            </p:graphicEl>
                                          </p:spTgt>
                                        </p:tgtEl>
                                      </p:cBhvr>
                                      <p:to x="100000" y="100000"/>
                                    </p:animScale>
                                  </p:childTnLst>
                                </p:cTn>
                              </p:par>
                            </p:childTnLst>
                          </p:cTn>
                        </p:par>
                        <p:par>
                          <p:cTn id="30" fill="hold">
                            <p:stCondLst>
                              <p:cond delay="2500"/>
                            </p:stCondLst>
                            <p:childTnLst>
                              <p:par>
                                <p:cTn id="31" presetID="26" presetClass="entr" presetSubtype="0" fill="hold" grpId="0" nodeType="afterEffect">
                                  <p:stCondLst>
                                    <p:cond delay="0"/>
                                  </p:stCondLst>
                                  <p:childTnLst>
                                    <p:set>
                                      <p:cBhvr>
                                        <p:cTn id="32" dur="1" fill="hold">
                                          <p:stCondLst>
                                            <p:cond delay="0"/>
                                          </p:stCondLst>
                                        </p:cTn>
                                        <p:tgtEl>
                                          <p:spTgt spid="9">
                                            <p:graphicEl>
                                              <a:dgm id="{B52CCD3D-AFA7-4D0B-9E82-16E9BC29528C}"/>
                                            </p:graphicEl>
                                          </p:spTgt>
                                        </p:tgtEl>
                                        <p:attrNameLst>
                                          <p:attrName>style.visibility</p:attrName>
                                        </p:attrNameLst>
                                      </p:cBhvr>
                                      <p:to>
                                        <p:strVal val="visible"/>
                                      </p:to>
                                    </p:set>
                                    <p:animEffect transition="in" filter="wipe(down)">
                                      <p:cBhvr>
                                        <p:cTn id="33" dur="435">
                                          <p:stCondLst>
                                            <p:cond delay="0"/>
                                          </p:stCondLst>
                                        </p:cTn>
                                        <p:tgtEl>
                                          <p:spTgt spid="9">
                                            <p:graphicEl>
                                              <a:dgm id="{B52CCD3D-AFA7-4D0B-9E82-16E9BC29528C}"/>
                                            </p:graphicEl>
                                          </p:spTgt>
                                        </p:tgtEl>
                                      </p:cBhvr>
                                    </p:animEffect>
                                    <p:anim calcmode="lin" valueType="num">
                                      <p:cBhvr>
                                        <p:cTn id="34" dur="1367" tmFilter="0,0; 0.14,0.36; 0.43,0.73; 0.71,0.91; 1.0,1.0">
                                          <p:stCondLst>
                                            <p:cond delay="0"/>
                                          </p:stCondLst>
                                        </p:cTn>
                                        <p:tgtEl>
                                          <p:spTgt spid="9">
                                            <p:graphicEl>
                                              <a:dgm id="{B52CCD3D-AFA7-4D0B-9E82-16E9BC29528C}"/>
                                            </p:graphicEl>
                                          </p:spTgt>
                                        </p:tgtEl>
                                        <p:attrNameLst>
                                          <p:attrName>ppt_x</p:attrName>
                                        </p:attrNameLst>
                                      </p:cBhvr>
                                      <p:tavLst>
                                        <p:tav tm="0">
                                          <p:val>
                                            <p:strVal val="#ppt_x-0.25"/>
                                          </p:val>
                                        </p:tav>
                                        <p:tav tm="100000">
                                          <p:val>
                                            <p:strVal val="#ppt_x"/>
                                          </p:val>
                                        </p:tav>
                                      </p:tavLst>
                                    </p:anim>
                                    <p:anim calcmode="lin" valueType="num">
                                      <p:cBhvr>
                                        <p:cTn id="35" dur="498" tmFilter="0.0,0.0; 0.25,0.07; 0.50,0.2; 0.75,0.467; 1.0,1.0">
                                          <p:stCondLst>
                                            <p:cond delay="0"/>
                                          </p:stCondLst>
                                        </p:cTn>
                                        <p:tgtEl>
                                          <p:spTgt spid="9">
                                            <p:graphicEl>
                                              <a:dgm id="{B52CCD3D-AFA7-4D0B-9E82-16E9BC29528C}"/>
                                            </p:graphicEl>
                                          </p:spTgt>
                                        </p:tgtEl>
                                        <p:attrNameLst>
                                          <p:attrName>ppt_y</p:attrName>
                                        </p:attrNameLst>
                                      </p:cBhvr>
                                      <p:tavLst>
                                        <p:tav tm="0" fmla="#ppt_y-sin(pi*$)/3">
                                          <p:val>
                                            <p:fltVal val="0.5"/>
                                          </p:val>
                                        </p:tav>
                                        <p:tav tm="100000">
                                          <p:val>
                                            <p:fltVal val="1"/>
                                          </p:val>
                                        </p:tav>
                                      </p:tavLst>
                                    </p:anim>
                                    <p:anim calcmode="lin" valueType="num">
                                      <p:cBhvr>
                                        <p:cTn id="36" dur="498" tmFilter="0, 0; 0.125,0.2665; 0.25,0.4; 0.375,0.465; 0.5,0.5;  0.625,0.535; 0.75,0.6; 0.875,0.7335; 1,1">
                                          <p:stCondLst>
                                            <p:cond delay="498"/>
                                          </p:stCondLst>
                                        </p:cTn>
                                        <p:tgtEl>
                                          <p:spTgt spid="9">
                                            <p:graphicEl>
                                              <a:dgm id="{B52CCD3D-AFA7-4D0B-9E82-16E9BC29528C}"/>
                                            </p:graphicEl>
                                          </p:spTgt>
                                        </p:tgtEl>
                                        <p:attrNameLst>
                                          <p:attrName>ppt_y</p:attrName>
                                        </p:attrNameLst>
                                      </p:cBhvr>
                                      <p:tavLst>
                                        <p:tav tm="0" fmla="#ppt_y-sin(pi*$)/9">
                                          <p:val>
                                            <p:fltVal val="0"/>
                                          </p:val>
                                        </p:tav>
                                        <p:tav tm="100000">
                                          <p:val>
                                            <p:fltVal val="1"/>
                                          </p:val>
                                        </p:tav>
                                      </p:tavLst>
                                    </p:anim>
                                    <p:anim calcmode="lin" valueType="num">
                                      <p:cBhvr>
                                        <p:cTn id="37" dur="249" tmFilter="0, 0; 0.125,0.2665; 0.25,0.4; 0.375,0.465; 0.5,0.5;  0.625,0.535; 0.75,0.6; 0.875,0.7335; 1,1">
                                          <p:stCondLst>
                                            <p:cond delay="993"/>
                                          </p:stCondLst>
                                        </p:cTn>
                                        <p:tgtEl>
                                          <p:spTgt spid="9">
                                            <p:graphicEl>
                                              <a:dgm id="{B52CCD3D-AFA7-4D0B-9E82-16E9BC29528C}"/>
                                            </p:graphicEl>
                                          </p:spTgt>
                                        </p:tgtEl>
                                        <p:attrNameLst>
                                          <p:attrName>ppt_y</p:attrName>
                                        </p:attrNameLst>
                                      </p:cBhvr>
                                      <p:tavLst>
                                        <p:tav tm="0" fmla="#ppt_y-sin(pi*$)/27">
                                          <p:val>
                                            <p:fltVal val="0"/>
                                          </p:val>
                                        </p:tav>
                                        <p:tav tm="100000">
                                          <p:val>
                                            <p:fltVal val="1"/>
                                          </p:val>
                                        </p:tav>
                                      </p:tavLst>
                                    </p:anim>
                                    <p:anim calcmode="lin" valueType="num">
                                      <p:cBhvr>
                                        <p:cTn id="38" dur="123" tmFilter="0, 0; 0.125,0.2665; 0.25,0.4; 0.375,0.465; 0.5,0.5;  0.625,0.535; 0.75,0.6; 0.875,0.7335; 1,1">
                                          <p:stCondLst>
                                            <p:cond delay="1242"/>
                                          </p:stCondLst>
                                        </p:cTn>
                                        <p:tgtEl>
                                          <p:spTgt spid="9">
                                            <p:graphicEl>
                                              <a:dgm id="{B52CCD3D-AFA7-4D0B-9E82-16E9BC29528C}"/>
                                            </p:graphicEl>
                                          </p:spTgt>
                                        </p:tgtEl>
                                        <p:attrNameLst>
                                          <p:attrName>ppt_y</p:attrName>
                                        </p:attrNameLst>
                                      </p:cBhvr>
                                      <p:tavLst>
                                        <p:tav tm="0" fmla="#ppt_y-sin(pi*$)/81">
                                          <p:val>
                                            <p:fltVal val="0"/>
                                          </p:val>
                                        </p:tav>
                                        <p:tav tm="100000">
                                          <p:val>
                                            <p:fltVal val="1"/>
                                          </p:val>
                                        </p:tav>
                                      </p:tavLst>
                                    </p:anim>
                                    <p:animScale>
                                      <p:cBhvr>
                                        <p:cTn id="39" dur="20">
                                          <p:stCondLst>
                                            <p:cond delay="487"/>
                                          </p:stCondLst>
                                        </p:cTn>
                                        <p:tgtEl>
                                          <p:spTgt spid="9">
                                            <p:graphicEl>
                                              <a:dgm id="{B52CCD3D-AFA7-4D0B-9E82-16E9BC29528C}"/>
                                            </p:graphicEl>
                                          </p:spTgt>
                                        </p:tgtEl>
                                      </p:cBhvr>
                                      <p:to x="100000" y="60000"/>
                                    </p:animScale>
                                    <p:animScale>
                                      <p:cBhvr>
                                        <p:cTn id="40" dur="124" decel="50000">
                                          <p:stCondLst>
                                            <p:cond delay="507"/>
                                          </p:stCondLst>
                                        </p:cTn>
                                        <p:tgtEl>
                                          <p:spTgt spid="9">
                                            <p:graphicEl>
                                              <a:dgm id="{B52CCD3D-AFA7-4D0B-9E82-16E9BC29528C}"/>
                                            </p:graphicEl>
                                          </p:spTgt>
                                        </p:tgtEl>
                                      </p:cBhvr>
                                      <p:to x="100000" y="100000"/>
                                    </p:animScale>
                                    <p:animScale>
                                      <p:cBhvr>
                                        <p:cTn id="41" dur="20">
                                          <p:stCondLst>
                                            <p:cond delay="984"/>
                                          </p:stCondLst>
                                        </p:cTn>
                                        <p:tgtEl>
                                          <p:spTgt spid="9">
                                            <p:graphicEl>
                                              <a:dgm id="{B52CCD3D-AFA7-4D0B-9E82-16E9BC29528C}"/>
                                            </p:graphicEl>
                                          </p:spTgt>
                                        </p:tgtEl>
                                      </p:cBhvr>
                                      <p:to x="100000" y="80000"/>
                                    </p:animScale>
                                    <p:animScale>
                                      <p:cBhvr>
                                        <p:cTn id="42" dur="124" decel="50000">
                                          <p:stCondLst>
                                            <p:cond delay="1004"/>
                                          </p:stCondLst>
                                        </p:cTn>
                                        <p:tgtEl>
                                          <p:spTgt spid="9">
                                            <p:graphicEl>
                                              <a:dgm id="{B52CCD3D-AFA7-4D0B-9E82-16E9BC29528C}"/>
                                            </p:graphicEl>
                                          </p:spTgt>
                                        </p:tgtEl>
                                      </p:cBhvr>
                                      <p:to x="100000" y="100000"/>
                                    </p:animScale>
                                    <p:animScale>
                                      <p:cBhvr>
                                        <p:cTn id="43" dur="20">
                                          <p:stCondLst>
                                            <p:cond delay="1231"/>
                                          </p:stCondLst>
                                        </p:cTn>
                                        <p:tgtEl>
                                          <p:spTgt spid="9">
                                            <p:graphicEl>
                                              <a:dgm id="{B52CCD3D-AFA7-4D0B-9E82-16E9BC29528C}"/>
                                            </p:graphicEl>
                                          </p:spTgt>
                                        </p:tgtEl>
                                      </p:cBhvr>
                                      <p:to x="100000" y="90000"/>
                                    </p:animScale>
                                    <p:animScale>
                                      <p:cBhvr>
                                        <p:cTn id="44" dur="124" decel="50000">
                                          <p:stCondLst>
                                            <p:cond delay="1251"/>
                                          </p:stCondLst>
                                        </p:cTn>
                                        <p:tgtEl>
                                          <p:spTgt spid="9">
                                            <p:graphicEl>
                                              <a:dgm id="{B52CCD3D-AFA7-4D0B-9E82-16E9BC29528C}"/>
                                            </p:graphicEl>
                                          </p:spTgt>
                                        </p:tgtEl>
                                      </p:cBhvr>
                                      <p:to x="100000" y="100000"/>
                                    </p:animScale>
                                    <p:animScale>
                                      <p:cBhvr>
                                        <p:cTn id="45" dur="20">
                                          <p:stCondLst>
                                            <p:cond delay="1356"/>
                                          </p:stCondLst>
                                        </p:cTn>
                                        <p:tgtEl>
                                          <p:spTgt spid="9">
                                            <p:graphicEl>
                                              <a:dgm id="{B52CCD3D-AFA7-4D0B-9E82-16E9BC29528C}"/>
                                            </p:graphicEl>
                                          </p:spTgt>
                                        </p:tgtEl>
                                      </p:cBhvr>
                                      <p:to x="100000" y="95000"/>
                                    </p:animScale>
                                    <p:animScale>
                                      <p:cBhvr>
                                        <p:cTn id="46" dur="124" decel="50000">
                                          <p:stCondLst>
                                            <p:cond delay="1376"/>
                                          </p:stCondLst>
                                        </p:cTn>
                                        <p:tgtEl>
                                          <p:spTgt spid="9">
                                            <p:graphicEl>
                                              <a:dgm id="{B52CCD3D-AFA7-4D0B-9E82-16E9BC29528C}"/>
                                            </p:graphicEl>
                                          </p:spTgt>
                                        </p:tgtEl>
                                      </p:cBhvr>
                                      <p:to x="100000" y="100000"/>
                                    </p:animScale>
                                  </p:childTnLst>
                                </p:cTn>
                              </p:par>
                            </p:childTnLst>
                          </p:cTn>
                        </p:par>
                        <p:par>
                          <p:cTn id="47" fill="hold">
                            <p:stCondLst>
                              <p:cond delay="4000"/>
                            </p:stCondLst>
                            <p:childTnLst>
                              <p:par>
                                <p:cTn id="48" presetID="26" presetClass="entr" presetSubtype="0" fill="hold" grpId="0" nodeType="afterEffect">
                                  <p:stCondLst>
                                    <p:cond delay="0"/>
                                  </p:stCondLst>
                                  <p:childTnLst>
                                    <p:set>
                                      <p:cBhvr>
                                        <p:cTn id="49" dur="1" fill="hold">
                                          <p:stCondLst>
                                            <p:cond delay="0"/>
                                          </p:stCondLst>
                                        </p:cTn>
                                        <p:tgtEl>
                                          <p:spTgt spid="9">
                                            <p:graphicEl>
                                              <a:dgm id="{61685159-A1B2-4937-9B3E-ADE6A14044E0}"/>
                                            </p:graphicEl>
                                          </p:spTgt>
                                        </p:tgtEl>
                                        <p:attrNameLst>
                                          <p:attrName>style.visibility</p:attrName>
                                        </p:attrNameLst>
                                      </p:cBhvr>
                                      <p:to>
                                        <p:strVal val="visible"/>
                                      </p:to>
                                    </p:set>
                                    <p:animEffect transition="in" filter="wipe(down)">
                                      <p:cBhvr>
                                        <p:cTn id="50" dur="435">
                                          <p:stCondLst>
                                            <p:cond delay="0"/>
                                          </p:stCondLst>
                                        </p:cTn>
                                        <p:tgtEl>
                                          <p:spTgt spid="9">
                                            <p:graphicEl>
                                              <a:dgm id="{61685159-A1B2-4937-9B3E-ADE6A14044E0}"/>
                                            </p:graphicEl>
                                          </p:spTgt>
                                        </p:tgtEl>
                                      </p:cBhvr>
                                    </p:animEffect>
                                    <p:anim calcmode="lin" valueType="num">
                                      <p:cBhvr>
                                        <p:cTn id="51" dur="1367" tmFilter="0,0; 0.14,0.36; 0.43,0.73; 0.71,0.91; 1.0,1.0">
                                          <p:stCondLst>
                                            <p:cond delay="0"/>
                                          </p:stCondLst>
                                        </p:cTn>
                                        <p:tgtEl>
                                          <p:spTgt spid="9">
                                            <p:graphicEl>
                                              <a:dgm id="{61685159-A1B2-4937-9B3E-ADE6A14044E0}"/>
                                            </p:graphicEl>
                                          </p:spTgt>
                                        </p:tgtEl>
                                        <p:attrNameLst>
                                          <p:attrName>ppt_x</p:attrName>
                                        </p:attrNameLst>
                                      </p:cBhvr>
                                      <p:tavLst>
                                        <p:tav tm="0">
                                          <p:val>
                                            <p:strVal val="#ppt_x-0.25"/>
                                          </p:val>
                                        </p:tav>
                                        <p:tav tm="100000">
                                          <p:val>
                                            <p:strVal val="#ppt_x"/>
                                          </p:val>
                                        </p:tav>
                                      </p:tavLst>
                                    </p:anim>
                                    <p:anim calcmode="lin" valueType="num">
                                      <p:cBhvr>
                                        <p:cTn id="52" dur="498" tmFilter="0.0,0.0; 0.25,0.07; 0.50,0.2; 0.75,0.467; 1.0,1.0">
                                          <p:stCondLst>
                                            <p:cond delay="0"/>
                                          </p:stCondLst>
                                        </p:cTn>
                                        <p:tgtEl>
                                          <p:spTgt spid="9">
                                            <p:graphicEl>
                                              <a:dgm id="{61685159-A1B2-4937-9B3E-ADE6A14044E0}"/>
                                            </p:graphicEl>
                                          </p:spTgt>
                                        </p:tgtEl>
                                        <p:attrNameLst>
                                          <p:attrName>ppt_y</p:attrName>
                                        </p:attrNameLst>
                                      </p:cBhvr>
                                      <p:tavLst>
                                        <p:tav tm="0" fmla="#ppt_y-sin(pi*$)/3">
                                          <p:val>
                                            <p:fltVal val="0.5"/>
                                          </p:val>
                                        </p:tav>
                                        <p:tav tm="100000">
                                          <p:val>
                                            <p:fltVal val="1"/>
                                          </p:val>
                                        </p:tav>
                                      </p:tavLst>
                                    </p:anim>
                                    <p:anim calcmode="lin" valueType="num">
                                      <p:cBhvr>
                                        <p:cTn id="53" dur="498" tmFilter="0, 0; 0.125,0.2665; 0.25,0.4; 0.375,0.465; 0.5,0.5;  0.625,0.535; 0.75,0.6; 0.875,0.7335; 1,1">
                                          <p:stCondLst>
                                            <p:cond delay="498"/>
                                          </p:stCondLst>
                                        </p:cTn>
                                        <p:tgtEl>
                                          <p:spTgt spid="9">
                                            <p:graphicEl>
                                              <a:dgm id="{61685159-A1B2-4937-9B3E-ADE6A14044E0}"/>
                                            </p:graphicEl>
                                          </p:spTgt>
                                        </p:tgtEl>
                                        <p:attrNameLst>
                                          <p:attrName>ppt_y</p:attrName>
                                        </p:attrNameLst>
                                      </p:cBhvr>
                                      <p:tavLst>
                                        <p:tav tm="0" fmla="#ppt_y-sin(pi*$)/9">
                                          <p:val>
                                            <p:fltVal val="0"/>
                                          </p:val>
                                        </p:tav>
                                        <p:tav tm="100000">
                                          <p:val>
                                            <p:fltVal val="1"/>
                                          </p:val>
                                        </p:tav>
                                      </p:tavLst>
                                    </p:anim>
                                    <p:anim calcmode="lin" valueType="num">
                                      <p:cBhvr>
                                        <p:cTn id="54" dur="249" tmFilter="0, 0; 0.125,0.2665; 0.25,0.4; 0.375,0.465; 0.5,0.5;  0.625,0.535; 0.75,0.6; 0.875,0.7335; 1,1">
                                          <p:stCondLst>
                                            <p:cond delay="993"/>
                                          </p:stCondLst>
                                        </p:cTn>
                                        <p:tgtEl>
                                          <p:spTgt spid="9">
                                            <p:graphicEl>
                                              <a:dgm id="{61685159-A1B2-4937-9B3E-ADE6A14044E0}"/>
                                            </p:graphicEl>
                                          </p:spTgt>
                                        </p:tgtEl>
                                        <p:attrNameLst>
                                          <p:attrName>ppt_y</p:attrName>
                                        </p:attrNameLst>
                                      </p:cBhvr>
                                      <p:tavLst>
                                        <p:tav tm="0" fmla="#ppt_y-sin(pi*$)/27">
                                          <p:val>
                                            <p:fltVal val="0"/>
                                          </p:val>
                                        </p:tav>
                                        <p:tav tm="100000">
                                          <p:val>
                                            <p:fltVal val="1"/>
                                          </p:val>
                                        </p:tav>
                                      </p:tavLst>
                                    </p:anim>
                                    <p:anim calcmode="lin" valueType="num">
                                      <p:cBhvr>
                                        <p:cTn id="55" dur="123" tmFilter="0, 0; 0.125,0.2665; 0.25,0.4; 0.375,0.465; 0.5,0.5;  0.625,0.535; 0.75,0.6; 0.875,0.7335; 1,1">
                                          <p:stCondLst>
                                            <p:cond delay="1242"/>
                                          </p:stCondLst>
                                        </p:cTn>
                                        <p:tgtEl>
                                          <p:spTgt spid="9">
                                            <p:graphicEl>
                                              <a:dgm id="{61685159-A1B2-4937-9B3E-ADE6A14044E0}"/>
                                            </p:graphicEl>
                                          </p:spTgt>
                                        </p:tgtEl>
                                        <p:attrNameLst>
                                          <p:attrName>ppt_y</p:attrName>
                                        </p:attrNameLst>
                                      </p:cBhvr>
                                      <p:tavLst>
                                        <p:tav tm="0" fmla="#ppt_y-sin(pi*$)/81">
                                          <p:val>
                                            <p:fltVal val="0"/>
                                          </p:val>
                                        </p:tav>
                                        <p:tav tm="100000">
                                          <p:val>
                                            <p:fltVal val="1"/>
                                          </p:val>
                                        </p:tav>
                                      </p:tavLst>
                                    </p:anim>
                                    <p:animScale>
                                      <p:cBhvr>
                                        <p:cTn id="56" dur="20">
                                          <p:stCondLst>
                                            <p:cond delay="487"/>
                                          </p:stCondLst>
                                        </p:cTn>
                                        <p:tgtEl>
                                          <p:spTgt spid="9">
                                            <p:graphicEl>
                                              <a:dgm id="{61685159-A1B2-4937-9B3E-ADE6A14044E0}"/>
                                            </p:graphicEl>
                                          </p:spTgt>
                                        </p:tgtEl>
                                      </p:cBhvr>
                                      <p:to x="100000" y="60000"/>
                                    </p:animScale>
                                    <p:animScale>
                                      <p:cBhvr>
                                        <p:cTn id="57" dur="124" decel="50000">
                                          <p:stCondLst>
                                            <p:cond delay="507"/>
                                          </p:stCondLst>
                                        </p:cTn>
                                        <p:tgtEl>
                                          <p:spTgt spid="9">
                                            <p:graphicEl>
                                              <a:dgm id="{61685159-A1B2-4937-9B3E-ADE6A14044E0}"/>
                                            </p:graphicEl>
                                          </p:spTgt>
                                        </p:tgtEl>
                                      </p:cBhvr>
                                      <p:to x="100000" y="100000"/>
                                    </p:animScale>
                                    <p:animScale>
                                      <p:cBhvr>
                                        <p:cTn id="58" dur="20">
                                          <p:stCondLst>
                                            <p:cond delay="984"/>
                                          </p:stCondLst>
                                        </p:cTn>
                                        <p:tgtEl>
                                          <p:spTgt spid="9">
                                            <p:graphicEl>
                                              <a:dgm id="{61685159-A1B2-4937-9B3E-ADE6A14044E0}"/>
                                            </p:graphicEl>
                                          </p:spTgt>
                                        </p:tgtEl>
                                      </p:cBhvr>
                                      <p:to x="100000" y="80000"/>
                                    </p:animScale>
                                    <p:animScale>
                                      <p:cBhvr>
                                        <p:cTn id="59" dur="124" decel="50000">
                                          <p:stCondLst>
                                            <p:cond delay="1004"/>
                                          </p:stCondLst>
                                        </p:cTn>
                                        <p:tgtEl>
                                          <p:spTgt spid="9">
                                            <p:graphicEl>
                                              <a:dgm id="{61685159-A1B2-4937-9B3E-ADE6A14044E0}"/>
                                            </p:graphicEl>
                                          </p:spTgt>
                                        </p:tgtEl>
                                      </p:cBhvr>
                                      <p:to x="100000" y="100000"/>
                                    </p:animScale>
                                    <p:animScale>
                                      <p:cBhvr>
                                        <p:cTn id="60" dur="20">
                                          <p:stCondLst>
                                            <p:cond delay="1231"/>
                                          </p:stCondLst>
                                        </p:cTn>
                                        <p:tgtEl>
                                          <p:spTgt spid="9">
                                            <p:graphicEl>
                                              <a:dgm id="{61685159-A1B2-4937-9B3E-ADE6A14044E0}"/>
                                            </p:graphicEl>
                                          </p:spTgt>
                                        </p:tgtEl>
                                      </p:cBhvr>
                                      <p:to x="100000" y="90000"/>
                                    </p:animScale>
                                    <p:animScale>
                                      <p:cBhvr>
                                        <p:cTn id="61" dur="124" decel="50000">
                                          <p:stCondLst>
                                            <p:cond delay="1251"/>
                                          </p:stCondLst>
                                        </p:cTn>
                                        <p:tgtEl>
                                          <p:spTgt spid="9">
                                            <p:graphicEl>
                                              <a:dgm id="{61685159-A1B2-4937-9B3E-ADE6A14044E0}"/>
                                            </p:graphicEl>
                                          </p:spTgt>
                                        </p:tgtEl>
                                      </p:cBhvr>
                                      <p:to x="100000" y="100000"/>
                                    </p:animScale>
                                    <p:animScale>
                                      <p:cBhvr>
                                        <p:cTn id="62" dur="20">
                                          <p:stCondLst>
                                            <p:cond delay="1356"/>
                                          </p:stCondLst>
                                        </p:cTn>
                                        <p:tgtEl>
                                          <p:spTgt spid="9">
                                            <p:graphicEl>
                                              <a:dgm id="{61685159-A1B2-4937-9B3E-ADE6A14044E0}"/>
                                            </p:graphicEl>
                                          </p:spTgt>
                                        </p:tgtEl>
                                      </p:cBhvr>
                                      <p:to x="100000" y="95000"/>
                                    </p:animScale>
                                    <p:animScale>
                                      <p:cBhvr>
                                        <p:cTn id="63" dur="124" decel="50000">
                                          <p:stCondLst>
                                            <p:cond delay="1376"/>
                                          </p:stCondLst>
                                        </p:cTn>
                                        <p:tgtEl>
                                          <p:spTgt spid="9">
                                            <p:graphicEl>
                                              <a:dgm id="{61685159-A1B2-4937-9B3E-ADE6A14044E0}"/>
                                            </p:graphicEl>
                                          </p:spTgt>
                                        </p:tgtEl>
                                      </p:cBhvr>
                                      <p:to x="100000" y="100000"/>
                                    </p:animScale>
                                  </p:childTnLst>
                                </p:cTn>
                              </p:par>
                            </p:childTnLst>
                          </p:cTn>
                        </p:par>
                        <p:par>
                          <p:cTn id="64" fill="hold">
                            <p:stCondLst>
                              <p:cond delay="5500"/>
                            </p:stCondLst>
                            <p:childTnLst>
                              <p:par>
                                <p:cTn id="65" presetID="26" presetClass="entr" presetSubtype="0" fill="hold" grpId="0" nodeType="afterEffect">
                                  <p:stCondLst>
                                    <p:cond delay="0"/>
                                  </p:stCondLst>
                                  <p:childTnLst>
                                    <p:set>
                                      <p:cBhvr>
                                        <p:cTn id="66" dur="1" fill="hold">
                                          <p:stCondLst>
                                            <p:cond delay="0"/>
                                          </p:stCondLst>
                                        </p:cTn>
                                        <p:tgtEl>
                                          <p:spTgt spid="9">
                                            <p:graphicEl>
                                              <a:dgm id="{D6C2D180-3EB6-45E4-A241-98D04109D514}"/>
                                            </p:graphicEl>
                                          </p:spTgt>
                                        </p:tgtEl>
                                        <p:attrNameLst>
                                          <p:attrName>style.visibility</p:attrName>
                                        </p:attrNameLst>
                                      </p:cBhvr>
                                      <p:to>
                                        <p:strVal val="visible"/>
                                      </p:to>
                                    </p:set>
                                    <p:animEffect transition="in" filter="wipe(down)">
                                      <p:cBhvr>
                                        <p:cTn id="67" dur="435">
                                          <p:stCondLst>
                                            <p:cond delay="0"/>
                                          </p:stCondLst>
                                        </p:cTn>
                                        <p:tgtEl>
                                          <p:spTgt spid="9">
                                            <p:graphicEl>
                                              <a:dgm id="{D6C2D180-3EB6-45E4-A241-98D04109D514}"/>
                                            </p:graphicEl>
                                          </p:spTgt>
                                        </p:tgtEl>
                                      </p:cBhvr>
                                    </p:animEffect>
                                    <p:anim calcmode="lin" valueType="num">
                                      <p:cBhvr>
                                        <p:cTn id="68" dur="1367" tmFilter="0,0; 0.14,0.36; 0.43,0.73; 0.71,0.91; 1.0,1.0">
                                          <p:stCondLst>
                                            <p:cond delay="0"/>
                                          </p:stCondLst>
                                        </p:cTn>
                                        <p:tgtEl>
                                          <p:spTgt spid="9">
                                            <p:graphicEl>
                                              <a:dgm id="{D6C2D180-3EB6-45E4-A241-98D04109D514}"/>
                                            </p:graphicEl>
                                          </p:spTgt>
                                        </p:tgtEl>
                                        <p:attrNameLst>
                                          <p:attrName>ppt_x</p:attrName>
                                        </p:attrNameLst>
                                      </p:cBhvr>
                                      <p:tavLst>
                                        <p:tav tm="0">
                                          <p:val>
                                            <p:strVal val="#ppt_x-0.25"/>
                                          </p:val>
                                        </p:tav>
                                        <p:tav tm="100000">
                                          <p:val>
                                            <p:strVal val="#ppt_x"/>
                                          </p:val>
                                        </p:tav>
                                      </p:tavLst>
                                    </p:anim>
                                    <p:anim calcmode="lin" valueType="num">
                                      <p:cBhvr>
                                        <p:cTn id="69" dur="498" tmFilter="0.0,0.0; 0.25,0.07; 0.50,0.2; 0.75,0.467; 1.0,1.0">
                                          <p:stCondLst>
                                            <p:cond delay="0"/>
                                          </p:stCondLst>
                                        </p:cTn>
                                        <p:tgtEl>
                                          <p:spTgt spid="9">
                                            <p:graphicEl>
                                              <a:dgm id="{D6C2D180-3EB6-45E4-A241-98D04109D514}"/>
                                            </p:graphicEl>
                                          </p:spTgt>
                                        </p:tgtEl>
                                        <p:attrNameLst>
                                          <p:attrName>ppt_y</p:attrName>
                                        </p:attrNameLst>
                                      </p:cBhvr>
                                      <p:tavLst>
                                        <p:tav tm="0" fmla="#ppt_y-sin(pi*$)/3">
                                          <p:val>
                                            <p:fltVal val="0.5"/>
                                          </p:val>
                                        </p:tav>
                                        <p:tav tm="100000">
                                          <p:val>
                                            <p:fltVal val="1"/>
                                          </p:val>
                                        </p:tav>
                                      </p:tavLst>
                                    </p:anim>
                                    <p:anim calcmode="lin" valueType="num">
                                      <p:cBhvr>
                                        <p:cTn id="70" dur="498" tmFilter="0, 0; 0.125,0.2665; 0.25,0.4; 0.375,0.465; 0.5,0.5;  0.625,0.535; 0.75,0.6; 0.875,0.7335; 1,1">
                                          <p:stCondLst>
                                            <p:cond delay="498"/>
                                          </p:stCondLst>
                                        </p:cTn>
                                        <p:tgtEl>
                                          <p:spTgt spid="9">
                                            <p:graphicEl>
                                              <a:dgm id="{D6C2D180-3EB6-45E4-A241-98D04109D514}"/>
                                            </p:graphicEl>
                                          </p:spTgt>
                                        </p:tgtEl>
                                        <p:attrNameLst>
                                          <p:attrName>ppt_y</p:attrName>
                                        </p:attrNameLst>
                                      </p:cBhvr>
                                      <p:tavLst>
                                        <p:tav tm="0" fmla="#ppt_y-sin(pi*$)/9">
                                          <p:val>
                                            <p:fltVal val="0"/>
                                          </p:val>
                                        </p:tav>
                                        <p:tav tm="100000">
                                          <p:val>
                                            <p:fltVal val="1"/>
                                          </p:val>
                                        </p:tav>
                                      </p:tavLst>
                                    </p:anim>
                                    <p:anim calcmode="lin" valueType="num">
                                      <p:cBhvr>
                                        <p:cTn id="71" dur="249" tmFilter="0, 0; 0.125,0.2665; 0.25,0.4; 0.375,0.465; 0.5,0.5;  0.625,0.535; 0.75,0.6; 0.875,0.7335; 1,1">
                                          <p:stCondLst>
                                            <p:cond delay="993"/>
                                          </p:stCondLst>
                                        </p:cTn>
                                        <p:tgtEl>
                                          <p:spTgt spid="9">
                                            <p:graphicEl>
                                              <a:dgm id="{D6C2D180-3EB6-45E4-A241-98D04109D514}"/>
                                            </p:graphicEl>
                                          </p:spTgt>
                                        </p:tgtEl>
                                        <p:attrNameLst>
                                          <p:attrName>ppt_y</p:attrName>
                                        </p:attrNameLst>
                                      </p:cBhvr>
                                      <p:tavLst>
                                        <p:tav tm="0" fmla="#ppt_y-sin(pi*$)/27">
                                          <p:val>
                                            <p:fltVal val="0"/>
                                          </p:val>
                                        </p:tav>
                                        <p:tav tm="100000">
                                          <p:val>
                                            <p:fltVal val="1"/>
                                          </p:val>
                                        </p:tav>
                                      </p:tavLst>
                                    </p:anim>
                                    <p:anim calcmode="lin" valueType="num">
                                      <p:cBhvr>
                                        <p:cTn id="72" dur="123" tmFilter="0, 0; 0.125,0.2665; 0.25,0.4; 0.375,0.465; 0.5,0.5;  0.625,0.535; 0.75,0.6; 0.875,0.7335; 1,1">
                                          <p:stCondLst>
                                            <p:cond delay="1242"/>
                                          </p:stCondLst>
                                        </p:cTn>
                                        <p:tgtEl>
                                          <p:spTgt spid="9">
                                            <p:graphicEl>
                                              <a:dgm id="{D6C2D180-3EB6-45E4-A241-98D04109D514}"/>
                                            </p:graphicEl>
                                          </p:spTgt>
                                        </p:tgtEl>
                                        <p:attrNameLst>
                                          <p:attrName>ppt_y</p:attrName>
                                        </p:attrNameLst>
                                      </p:cBhvr>
                                      <p:tavLst>
                                        <p:tav tm="0" fmla="#ppt_y-sin(pi*$)/81">
                                          <p:val>
                                            <p:fltVal val="0"/>
                                          </p:val>
                                        </p:tav>
                                        <p:tav tm="100000">
                                          <p:val>
                                            <p:fltVal val="1"/>
                                          </p:val>
                                        </p:tav>
                                      </p:tavLst>
                                    </p:anim>
                                    <p:animScale>
                                      <p:cBhvr>
                                        <p:cTn id="73" dur="20">
                                          <p:stCondLst>
                                            <p:cond delay="487"/>
                                          </p:stCondLst>
                                        </p:cTn>
                                        <p:tgtEl>
                                          <p:spTgt spid="9">
                                            <p:graphicEl>
                                              <a:dgm id="{D6C2D180-3EB6-45E4-A241-98D04109D514}"/>
                                            </p:graphicEl>
                                          </p:spTgt>
                                        </p:tgtEl>
                                      </p:cBhvr>
                                      <p:to x="100000" y="60000"/>
                                    </p:animScale>
                                    <p:animScale>
                                      <p:cBhvr>
                                        <p:cTn id="74" dur="124" decel="50000">
                                          <p:stCondLst>
                                            <p:cond delay="507"/>
                                          </p:stCondLst>
                                        </p:cTn>
                                        <p:tgtEl>
                                          <p:spTgt spid="9">
                                            <p:graphicEl>
                                              <a:dgm id="{D6C2D180-3EB6-45E4-A241-98D04109D514}"/>
                                            </p:graphicEl>
                                          </p:spTgt>
                                        </p:tgtEl>
                                      </p:cBhvr>
                                      <p:to x="100000" y="100000"/>
                                    </p:animScale>
                                    <p:animScale>
                                      <p:cBhvr>
                                        <p:cTn id="75" dur="20">
                                          <p:stCondLst>
                                            <p:cond delay="984"/>
                                          </p:stCondLst>
                                        </p:cTn>
                                        <p:tgtEl>
                                          <p:spTgt spid="9">
                                            <p:graphicEl>
                                              <a:dgm id="{D6C2D180-3EB6-45E4-A241-98D04109D514}"/>
                                            </p:graphicEl>
                                          </p:spTgt>
                                        </p:tgtEl>
                                      </p:cBhvr>
                                      <p:to x="100000" y="80000"/>
                                    </p:animScale>
                                    <p:animScale>
                                      <p:cBhvr>
                                        <p:cTn id="76" dur="124" decel="50000">
                                          <p:stCondLst>
                                            <p:cond delay="1004"/>
                                          </p:stCondLst>
                                        </p:cTn>
                                        <p:tgtEl>
                                          <p:spTgt spid="9">
                                            <p:graphicEl>
                                              <a:dgm id="{D6C2D180-3EB6-45E4-A241-98D04109D514}"/>
                                            </p:graphicEl>
                                          </p:spTgt>
                                        </p:tgtEl>
                                      </p:cBhvr>
                                      <p:to x="100000" y="100000"/>
                                    </p:animScale>
                                    <p:animScale>
                                      <p:cBhvr>
                                        <p:cTn id="77" dur="20">
                                          <p:stCondLst>
                                            <p:cond delay="1231"/>
                                          </p:stCondLst>
                                        </p:cTn>
                                        <p:tgtEl>
                                          <p:spTgt spid="9">
                                            <p:graphicEl>
                                              <a:dgm id="{D6C2D180-3EB6-45E4-A241-98D04109D514}"/>
                                            </p:graphicEl>
                                          </p:spTgt>
                                        </p:tgtEl>
                                      </p:cBhvr>
                                      <p:to x="100000" y="90000"/>
                                    </p:animScale>
                                    <p:animScale>
                                      <p:cBhvr>
                                        <p:cTn id="78" dur="124" decel="50000">
                                          <p:stCondLst>
                                            <p:cond delay="1251"/>
                                          </p:stCondLst>
                                        </p:cTn>
                                        <p:tgtEl>
                                          <p:spTgt spid="9">
                                            <p:graphicEl>
                                              <a:dgm id="{D6C2D180-3EB6-45E4-A241-98D04109D514}"/>
                                            </p:graphicEl>
                                          </p:spTgt>
                                        </p:tgtEl>
                                      </p:cBhvr>
                                      <p:to x="100000" y="100000"/>
                                    </p:animScale>
                                    <p:animScale>
                                      <p:cBhvr>
                                        <p:cTn id="79" dur="20">
                                          <p:stCondLst>
                                            <p:cond delay="1356"/>
                                          </p:stCondLst>
                                        </p:cTn>
                                        <p:tgtEl>
                                          <p:spTgt spid="9">
                                            <p:graphicEl>
                                              <a:dgm id="{D6C2D180-3EB6-45E4-A241-98D04109D514}"/>
                                            </p:graphicEl>
                                          </p:spTgt>
                                        </p:tgtEl>
                                      </p:cBhvr>
                                      <p:to x="100000" y="95000"/>
                                    </p:animScale>
                                    <p:animScale>
                                      <p:cBhvr>
                                        <p:cTn id="80" dur="124" decel="50000">
                                          <p:stCondLst>
                                            <p:cond delay="1376"/>
                                          </p:stCondLst>
                                        </p:cTn>
                                        <p:tgtEl>
                                          <p:spTgt spid="9">
                                            <p:graphicEl>
                                              <a:dgm id="{D6C2D180-3EB6-45E4-A241-98D04109D514}"/>
                                            </p:graphic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9"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2. CƠ SỞ LÝ THUYẾT (tt)</a:t>
            </a:r>
            <a:endParaRPr lang="en-US" dirty="0">
              <a:latin typeface="Cambria" panose="02040503050406030204" pitchFamily="18"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latin typeface="Cambria" panose="02040503050406030204" pitchFamily="18" charset="0"/>
                <a:ea typeface="Cambria" panose="02040503050406030204" pitchFamily="18" charset="0"/>
              </a:rPr>
              <a:pPr/>
              <a:t>6</a:t>
            </a:fld>
            <a:endParaRPr lang="en-US" dirty="0">
              <a:latin typeface="Cambria" panose="02040503050406030204" pitchFamily="18" charset="0"/>
              <a:ea typeface="Cambria" panose="02040503050406030204" pitchFamily="18" charset="0"/>
            </a:endParaRPr>
          </a:p>
        </p:txBody>
      </p:sp>
      <p:pic>
        <p:nvPicPr>
          <p:cNvPr id="4" name="Picture 3" descr="Logo, company name&#10;&#10;Description automatically generated">
            <a:extLst>
              <a:ext uri="{FF2B5EF4-FFF2-40B4-BE49-F238E27FC236}">
                <a16:creationId xmlns:a16="http://schemas.microsoft.com/office/drawing/2014/main" id="{EF90DB5B-1774-42B7-A10B-47BF45E276C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8200" y="2461125"/>
            <a:ext cx="1935750" cy="1935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6D2BF21D-5791-4F9A-9519-E039DF84532C}"/>
              </a:ext>
            </a:extLst>
          </p:cNvPr>
          <p:cNvSpPr txBox="1"/>
          <p:nvPr/>
        </p:nvSpPr>
        <p:spPr>
          <a:xfrm>
            <a:off x="4664429" y="2390179"/>
            <a:ext cx="5940596" cy="2554545"/>
          </a:xfrm>
          <a:prstGeom prst="rect">
            <a:avLst/>
          </a:prstGeom>
          <a:noFill/>
        </p:spPr>
        <p:txBody>
          <a:bodyPr wrap="square" rtlCol="0">
            <a:spAutoFit/>
          </a:bodyPr>
          <a:lstStyle/>
          <a:p>
            <a:r>
              <a:rPr lang="en-US" sz="2000" b="1">
                <a:solidFill>
                  <a:srgbClr val="000000"/>
                </a:solidFill>
                <a:effectLst/>
                <a:latin typeface="Times New Roman" panose="02020603050405020304" pitchFamily="18" charset="0"/>
                <a:ea typeface="Times New Roman" panose="02020603050405020304" pitchFamily="18" charset="0"/>
              </a:rPr>
              <a:t>VueJS</a:t>
            </a:r>
            <a:r>
              <a:rPr lang="en-US" sz="2000">
                <a:solidFill>
                  <a:srgbClr val="000000"/>
                </a:solidFill>
                <a:effectLst/>
                <a:latin typeface="Times New Roman" panose="02020603050405020304" pitchFamily="18" charset="0"/>
                <a:ea typeface="Times New Roman" panose="02020603050405020304" pitchFamily="18" charset="0"/>
              </a:rPr>
              <a:t> là một </a:t>
            </a:r>
            <a:r>
              <a:rPr lang="en-US" sz="2000" b="1">
                <a:solidFill>
                  <a:srgbClr val="000000"/>
                </a:solidFill>
                <a:effectLst/>
                <a:latin typeface="Times New Roman" panose="02020603050405020304" pitchFamily="18" charset="0"/>
                <a:ea typeface="Times New Roman" panose="02020603050405020304" pitchFamily="18" charset="0"/>
              </a:rPr>
              <a:t>framework linh động</a:t>
            </a:r>
            <a:r>
              <a:rPr lang="en-US" sz="2000">
                <a:solidFill>
                  <a:srgbClr val="000000"/>
                </a:solidFill>
                <a:effectLst/>
                <a:latin typeface="Times New Roman" panose="02020603050405020304" pitchFamily="18" charset="0"/>
                <a:ea typeface="Times New Roman" panose="02020603050405020304" pitchFamily="18" charset="0"/>
              </a:rPr>
              <a:t>dùng để xây dựng giao diện người dùng Khác với các framework nguyên khối (monolithic), Vue được thiết kế từ đầu theo hướng cho phép và khuyến khích việc phát triển ứng dụng theo từng bước. Khi phát triển lớp giao diện (view layer), người dùng chỉ cần dùng thư viện lõi (core library) của Vue, vốn rất dễ học và tích hợp với các thư viện hoặc dự án có sẵn. </a:t>
            </a:r>
            <a:endParaRPr lang="en-US" sz="2000"/>
          </a:p>
        </p:txBody>
      </p:sp>
    </p:spTree>
    <p:extLst>
      <p:ext uri="{BB962C8B-B14F-4D97-AF65-F5344CB8AC3E}">
        <p14:creationId xmlns:p14="http://schemas.microsoft.com/office/powerpoint/2010/main" val="302852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2. CƠ SỞ LÝ THUYẾT (tt)</a:t>
            </a:r>
            <a:endParaRPr lang="en-US" dirty="0">
              <a:latin typeface="Cambria" panose="02040503050406030204" pitchFamily="18"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latin typeface="Cambria" panose="02040503050406030204" pitchFamily="18" charset="0"/>
                <a:ea typeface="Cambria" panose="02040503050406030204" pitchFamily="18" charset="0"/>
              </a:rPr>
              <a:pPr/>
              <a:t>7</a:t>
            </a:fld>
            <a:endParaRPr lang="en-US"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6D2BF21D-5791-4F9A-9519-E039DF84532C}"/>
              </a:ext>
            </a:extLst>
          </p:cNvPr>
          <p:cNvSpPr txBox="1"/>
          <p:nvPr/>
        </p:nvSpPr>
        <p:spPr>
          <a:xfrm>
            <a:off x="4664429" y="2390179"/>
            <a:ext cx="5940596" cy="3266920"/>
          </a:xfrm>
          <a:prstGeom prst="rect">
            <a:avLst/>
          </a:prstGeom>
          <a:noFill/>
        </p:spPr>
        <p:txBody>
          <a:bodyPr wrap="square" rtlCol="0">
            <a:spAutoFit/>
          </a:bodyPr>
          <a:lstStyle/>
          <a:p>
            <a:pPr lvl="1" algn="l">
              <a:lnSpc>
                <a:spcPct val="150000"/>
              </a:lnSpc>
              <a:spcBef>
                <a:spcPts val="600"/>
              </a:spcBef>
            </a:pPr>
            <a:r>
              <a:rPr lang="en-US" sz="2000" b="1">
                <a:solidFill>
                  <a:srgbClr val="000000"/>
                </a:solidFill>
                <a:effectLst/>
                <a:latin typeface="Cambria" panose="02040503050406030204" pitchFamily="18" charset="0"/>
                <a:ea typeface="Cambria" panose="02040503050406030204" pitchFamily="18" charset="0"/>
              </a:rPr>
              <a:t>EJS </a:t>
            </a:r>
            <a:r>
              <a:rPr lang="en-US" sz="2000">
                <a:solidFill>
                  <a:srgbClr val="000000"/>
                </a:solidFill>
                <a:effectLst/>
                <a:latin typeface="Cambria" panose="02040503050406030204" pitchFamily="18" charset="0"/>
                <a:ea typeface="Cambria" panose="02040503050406030204" pitchFamily="18" charset="0"/>
              </a:rPr>
              <a:t>là viết tắt của </a:t>
            </a:r>
            <a:r>
              <a:rPr lang="en-US" sz="2000" b="1">
                <a:solidFill>
                  <a:srgbClr val="000000"/>
                </a:solidFill>
                <a:effectLst/>
                <a:latin typeface="Cambria" panose="02040503050406030204" pitchFamily="18" charset="0"/>
                <a:ea typeface="Cambria" panose="02040503050406030204" pitchFamily="18" charset="0"/>
              </a:rPr>
              <a:t>“Embeded Javascript templating”</a:t>
            </a:r>
            <a:r>
              <a:rPr lang="en-US" sz="2000">
                <a:solidFill>
                  <a:srgbClr val="000000"/>
                </a:solidFill>
                <a:effectLst/>
                <a:latin typeface="Cambria" panose="02040503050406030204" pitchFamily="18" charset="0"/>
                <a:ea typeface="Cambria" panose="02040503050406030204" pitchFamily="18" charset="0"/>
              </a:rPr>
              <a:t> –</a:t>
            </a:r>
            <a:r>
              <a:rPr lang="en-US" sz="2000" b="1">
                <a:solidFill>
                  <a:srgbClr val="000000"/>
                </a:solidFill>
                <a:effectLst/>
                <a:latin typeface="Cambria" panose="02040503050406030204" pitchFamily="18" charset="0"/>
                <a:ea typeface="Cambria" panose="02040503050406030204" pitchFamily="18" charset="0"/>
              </a:rPr>
              <a:t> </a:t>
            </a:r>
            <a:r>
              <a:rPr lang="en-US" sz="2000">
                <a:solidFill>
                  <a:srgbClr val="000000"/>
                </a:solidFill>
                <a:effectLst/>
                <a:latin typeface="Cambria" panose="02040503050406030204" pitchFamily="18" charset="0"/>
                <a:ea typeface="Cambria" panose="02040503050406030204" pitchFamily="18" charset="0"/>
              </a:rPr>
              <a:t>một thư viện được sử dụng để phân tích các tập tin ejs và tạo ra trang html trả về cho trình duyệt (client), sử dụng nó bằng cách đặt mã JavaScript bên trong &lt;%%&gt; khi khai báo biến, &lt;%=%&gt; khi muốn hiển thị bến lên html và &lt;%-%&gt; khi muốn nhúng một file EJS khác vào.</a:t>
            </a:r>
            <a:endParaRPr lang="en-US" sz="2000">
              <a:effectLst/>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521F083F-21EF-4049-9565-432FDCEBEADF}"/>
              </a:ext>
            </a:extLst>
          </p:cNvPr>
          <p:cNvPicPr>
            <a:picLocks noChangeAspect="1"/>
          </p:cNvPicPr>
          <p:nvPr/>
        </p:nvPicPr>
        <p:blipFill>
          <a:blip r:embed="rId3"/>
          <a:stretch>
            <a:fillRect/>
          </a:stretch>
        </p:blipFill>
        <p:spPr>
          <a:xfrm>
            <a:off x="838200" y="2669252"/>
            <a:ext cx="1519496" cy="1519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581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2. CƠ SỞ LÝ THUYẾT (tt)</a:t>
            </a:r>
            <a:endParaRPr lang="en-US" dirty="0">
              <a:latin typeface="Cambria" panose="02040503050406030204" pitchFamily="18"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latin typeface="Cambria" panose="02040503050406030204" pitchFamily="18" charset="0"/>
                <a:ea typeface="Cambria" panose="02040503050406030204" pitchFamily="18" charset="0"/>
              </a:rPr>
              <a:pPr/>
              <a:t>8</a:t>
            </a:fld>
            <a:endParaRPr lang="en-US"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6D2BF21D-5791-4F9A-9519-E039DF84532C}"/>
              </a:ext>
            </a:extLst>
          </p:cNvPr>
          <p:cNvSpPr txBox="1"/>
          <p:nvPr/>
        </p:nvSpPr>
        <p:spPr>
          <a:xfrm>
            <a:off x="4664429" y="2390179"/>
            <a:ext cx="5940596" cy="4190250"/>
          </a:xfrm>
          <a:prstGeom prst="rect">
            <a:avLst/>
          </a:prstGeom>
          <a:noFill/>
        </p:spPr>
        <p:txBody>
          <a:bodyPr wrap="square" rtlCol="0">
            <a:spAutoFit/>
          </a:bodyPr>
          <a:lstStyle/>
          <a:p>
            <a:pPr lvl="1" algn="l">
              <a:lnSpc>
                <a:spcPct val="150000"/>
              </a:lnSpc>
              <a:spcBef>
                <a:spcPts val="600"/>
              </a:spcBef>
            </a:pPr>
            <a:r>
              <a:rPr lang="en-US" sz="2000" b="1">
                <a:solidFill>
                  <a:srgbClr val="000000"/>
                </a:solidFill>
                <a:effectLst/>
                <a:latin typeface="Cambria" panose="02040503050406030204" pitchFamily="18" charset="0"/>
                <a:ea typeface="Cambria" panose="02040503050406030204" pitchFamily="18" charset="0"/>
              </a:rPr>
              <a:t>SQL Server</a:t>
            </a:r>
            <a:r>
              <a:rPr lang="en-US" sz="2000">
                <a:solidFill>
                  <a:srgbClr val="000000"/>
                </a:solidFill>
                <a:effectLst/>
                <a:latin typeface="Cambria" panose="02040503050406030204" pitchFamily="18" charset="0"/>
                <a:ea typeface="Cambria" panose="02040503050406030204" pitchFamily="18" charset="0"/>
              </a:rPr>
              <a:t> là một hệ quản trị cơ sở dữ liệu quan hệ (Relational Database Management System (RDBMS) ) sử dụng câu lệnh SQL </a:t>
            </a:r>
            <a:r>
              <a:rPr lang="en-US" sz="2000" b="1">
                <a:solidFill>
                  <a:srgbClr val="000000"/>
                </a:solidFill>
                <a:effectLst/>
                <a:latin typeface="Cambria" panose="02040503050406030204" pitchFamily="18" charset="0"/>
                <a:ea typeface="Cambria" panose="02040503050406030204" pitchFamily="18" charset="0"/>
              </a:rPr>
              <a:t>(Transact-SQL) </a:t>
            </a:r>
            <a:r>
              <a:rPr lang="en-US" sz="2000">
                <a:solidFill>
                  <a:srgbClr val="000000"/>
                </a:solidFill>
                <a:effectLst/>
                <a:latin typeface="Cambria" panose="02040503050406030204" pitchFamily="18" charset="0"/>
                <a:ea typeface="Cambria" panose="02040503050406030204" pitchFamily="18" charset="0"/>
              </a:rPr>
              <a:t>để trao đổi dữ liệu giữa máy Client và máy cài SQL Server. Một RDBMS bao gồm databases, database engine và các ứng dụng dùng để quản lý dữ liệu và các bộ phận khác nhau trong RDBMS. SQL Server được phát triển và tiếp thị bởi Microsoft.</a:t>
            </a:r>
            <a:endParaRPr lang="en-US" sz="2000">
              <a:effectLst/>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C4AC2382-1C49-404E-8B0C-739295B84AA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8200" y="2617136"/>
            <a:ext cx="1980156" cy="16237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7222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1000"/>
                                        <p:tgtEl>
                                          <p:spTgt spid="6"/>
                                        </p:tgtEl>
                                      </p:cBhvr>
                                    </p:animEffect>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Diagram, schematic&#10;&#10;Description automatically generated">
            <a:extLst>
              <a:ext uri="{FF2B5EF4-FFF2-40B4-BE49-F238E27FC236}">
                <a16:creationId xmlns:a16="http://schemas.microsoft.com/office/drawing/2014/main" id="{DB477292-274E-445B-860C-3B3F630A72D1}"/>
              </a:ext>
            </a:extLst>
          </p:cNvPr>
          <p:cNvPicPr>
            <a:picLocks noChangeAspect="1"/>
          </p:cNvPicPr>
          <p:nvPr/>
        </p:nvPicPr>
        <p:blipFill rotWithShape="1">
          <a:blip r:embed="rId3">
            <a:alphaModFix/>
            <a:extLst>
              <a:ext uri="{837473B0-CC2E-450A-ABE3-18F120FF3D39}">
                <a1611:picAttrSrcUrl xmlns:a1611="http://schemas.microsoft.com/office/drawing/2016/11/main" r:id="rId4"/>
              </a:ext>
            </a:extLst>
          </a:blip>
          <a:srcRect t="31688" r="-1" b="-1"/>
          <a:stretch/>
        </p:blipFill>
        <p:spPr>
          <a:xfrm>
            <a:off x="4547937" y="-5"/>
            <a:ext cx="7644062" cy="3681406"/>
          </a:xfrm>
          <a:prstGeom prst="rect">
            <a:avLst/>
          </a:prstGeom>
        </p:spPr>
      </p:pic>
      <p:pic>
        <p:nvPicPr>
          <p:cNvPr id="9" name="Picture 8">
            <a:extLst>
              <a:ext uri="{FF2B5EF4-FFF2-40B4-BE49-F238E27FC236}">
                <a16:creationId xmlns:a16="http://schemas.microsoft.com/office/drawing/2014/main" id="{00BC08FA-0DC7-4EDB-B718-DC89CDFD342C}"/>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17087" r="-1" b="20655"/>
          <a:stretch/>
        </p:blipFill>
        <p:spPr>
          <a:xfrm>
            <a:off x="4547938" y="3681409"/>
            <a:ext cx="7644062" cy="3176595"/>
          </a:xfrm>
          <a:prstGeom prst="rect">
            <a:avLst/>
          </a:prstGeom>
        </p:spPr>
      </p:pic>
      <p:sp>
        <p:nvSpPr>
          <p:cNvPr id="18" name="Rectangle 17">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a:xfrm>
            <a:off x="700088" y="1293803"/>
            <a:ext cx="5395912" cy="2387600"/>
          </a:xfrm>
        </p:spPr>
        <p:txBody>
          <a:bodyPr vert="horz" lIns="91440" tIns="45720" rIns="91440" bIns="45720" rtlCol="0" anchor="b">
            <a:normAutofit/>
          </a:bodyPr>
          <a:lstStyle/>
          <a:p>
            <a:r>
              <a:rPr lang="en-US" sz="4800" kern="12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Cambria" panose="02040503050406030204" pitchFamily="18" charset="0"/>
                <a:ea typeface="Cambria" panose="02040503050406030204" pitchFamily="18" charset="0"/>
              </a:rPr>
              <a:t>3. PHÂN TÍCH &amp; 	THIẾT KẾ</a:t>
            </a:r>
          </a:p>
        </p:txBody>
      </p:sp>
      <p:cxnSp>
        <p:nvCxnSpPr>
          <p:cNvPr id="20" name="Straight Connector 19">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BB047D-A6CD-43AB-96F0-683C726B586B}" type="slidenum">
              <a:rPr lang="en-US">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35237953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0CE401-796E-4493-905E-4DDA5AF62AB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D46D58D-B27D-4B23-AEA1-AE974AB62218}">
  <ds:schemaRefs>
    <ds:schemaRef ds:uri="http://schemas.microsoft.com/sharepoint/v3/contenttype/forms"/>
  </ds:schemaRefs>
</ds:datastoreItem>
</file>

<file path=customXml/itemProps3.xml><?xml version="1.0" encoding="utf-8"?>
<ds:datastoreItem xmlns:ds="http://schemas.openxmlformats.org/officeDocument/2006/customXml" ds:itemID="{F2949B46-24C4-420B-AB49-DDC88FEB99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128</TotalTime>
  <Words>1254</Words>
  <Application>Microsoft Office PowerPoint</Application>
  <PresentationFormat>Widescreen</PresentationFormat>
  <Paragraphs>117</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vt:lpstr>
      <vt:lpstr>Times New Roman</vt:lpstr>
      <vt:lpstr>Wingdings</vt:lpstr>
      <vt:lpstr>Office Theme</vt:lpstr>
      <vt:lpstr>BÁO CÁO KHOÁ LUẬN TỐT NGHIỆP</vt:lpstr>
      <vt:lpstr>BÁO CÁO KHOÁ LUẬN TỐT NGHIỆP</vt:lpstr>
      <vt:lpstr>PowerPoint Presentation</vt:lpstr>
      <vt:lpstr>1. Giới thiệu</vt:lpstr>
      <vt:lpstr>2. CƠ SỞ LÝ THUYẾT</vt:lpstr>
      <vt:lpstr>2. CƠ SỞ LÝ THUYẾT (tt)</vt:lpstr>
      <vt:lpstr>2. CƠ SỞ LÝ THUYẾT (tt)</vt:lpstr>
      <vt:lpstr>2. CƠ SỞ LÝ THUYẾT (tt)</vt:lpstr>
      <vt:lpstr>3. PHÂN TÍCH &amp;  THIẾT KẾ</vt:lpstr>
      <vt:lpstr>3. PT&amp;TK – Usecase Tổng Quát</vt:lpstr>
      <vt:lpstr>3. PT&amp;TK – Class Diagram</vt:lpstr>
      <vt:lpstr>3. PT&amp;TK – Database Diagram</vt:lpstr>
      <vt:lpstr>3. PT&amp;TK – Site Map (Client)</vt:lpstr>
      <vt:lpstr>3. PT&amp;TK – Site Map (Admin)</vt:lpstr>
      <vt:lpstr>4. HIỆN THỰC</vt:lpstr>
      <vt:lpstr>5. KẾT LUẬN</vt:lpstr>
      <vt:lpstr>5. KẾT LUẬN – Kết Quả Đạt Được</vt:lpstr>
      <vt:lpstr>5. KẾT LUẬN – Hạn Chế</vt:lpstr>
      <vt:lpstr>5. KẾT LUẬN – Hướng Phát Triển</vt:lpstr>
      <vt:lpstr>5. KẾT LUẬN – Hướng Phát Triển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KHOÁ LUẬN TỐT NGHIỆP</dc:title>
  <dc:creator>Hoàng Lê</dc:creator>
  <cp:lastModifiedBy>Hoàng Lê</cp:lastModifiedBy>
  <cp:revision>26</cp:revision>
  <dcterms:created xsi:type="dcterms:W3CDTF">2020-12-23T19:22:18Z</dcterms:created>
  <dcterms:modified xsi:type="dcterms:W3CDTF">2020-12-26T10:25:32Z</dcterms:modified>
</cp:coreProperties>
</file>